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7" r:id="rId2"/>
    <p:sldId id="256" r:id="rId3"/>
    <p:sldId id="259" r:id="rId4"/>
    <p:sldId id="264" r:id="rId5"/>
    <p:sldId id="263" r:id="rId6"/>
    <p:sldId id="260" r:id="rId7"/>
    <p:sldId id="267" r:id="rId8"/>
    <p:sldId id="268" r:id="rId9"/>
    <p:sldId id="258" r:id="rId10"/>
  </p:sldIdLst>
  <p:sldSz cx="12192000" cy="6858000"/>
  <p:notesSz cx="6858000" cy="9144000"/>
  <p:embeddedFontLst>
    <p:embeddedFont>
      <p:font typeface="#9Slide07 SVNUT Triumph Press" charset="0"/>
      <p:boldItalic r:id="rId12"/>
    </p:embeddedFont>
    <p:embeddedFont>
      <p:font typeface="Bahnschrift SemiBold" pitchFamily="34" charset="0"/>
      <p:bold r:id="rId13"/>
    </p:embeddedFont>
    <p:embeddedFont>
      <p:font typeface="VNI 09 Baroque "/>
      <p:regular r:id="rId14"/>
    </p:embeddedFont>
    <p:embeddedFont>
      <p:font typeface="UTM Swiss Condensed" charset="0"/>
      <p:regular r:id="rId15"/>
      <p:bold r:id="rId16"/>
    </p:embeddedFont>
    <p:embeddedFont>
      <p:font typeface="VNI 22 JackieO"/>
      <p:regular r:id="rId17"/>
    </p:embeddedFont>
  </p:embeddedFontLst>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34F0"/>
    <a:srgbClr val="98C553"/>
    <a:srgbClr val="4D914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172" autoAdjust="0"/>
    <p:restoredTop sz="94660"/>
  </p:normalViewPr>
  <p:slideViewPr>
    <p:cSldViewPr snapToGrid="0" showGuides="1">
      <p:cViewPr>
        <p:scale>
          <a:sx n="80" d="100"/>
          <a:sy n="80" d="100"/>
        </p:scale>
        <p:origin x="360" y="4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EC2-1E3F-4212-B3E9-31BF3CBA0D5C}" type="datetimeFigureOut">
              <a:rPr lang="zh-CN" altLang="en-US" smtClean="0"/>
              <a:pPr/>
              <a:t>2021/11/27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5854E-E115-43CF-A843-5B2ED9D9BB4C}" type="slidenum">
              <a:rPr lang="zh-CN" altLang="en-US" smtClean="0"/>
              <a:pPr/>
              <a:t>‹#›</a:t>
            </a:fld>
            <a:endParaRPr lang="zh-CN" altLang="en-US"/>
          </a:p>
        </p:txBody>
      </p:sp>
    </p:spTree>
    <p:extLst>
      <p:ext uri="{BB962C8B-B14F-4D97-AF65-F5344CB8AC3E}">
        <p14:creationId xmlns:p14="http://schemas.microsoft.com/office/powerpoint/2010/main" xmlns="" val="199194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pPr/>
              <a:t>1</a:t>
            </a:fld>
            <a:endParaRPr lang="zh-CN" altLang="en-US"/>
          </a:p>
        </p:txBody>
      </p:sp>
    </p:spTree>
    <p:extLst>
      <p:ext uri="{BB962C8B-B14F-4D97-AF65-F5344CB8AC3E}">
        <p14:creationId xmlns:p14="http://schemas.microsoft.com/office/powerpoint/2010/main" xmlns=""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pPr/>
              <a:t>2</a:t>
            </a:fld>
            <a:endParaRPr lang="zh-CN" altLang="en-US"/>
          </a:p>
        </p:txBody>
      </p:sp>
    </p:spTree>
    <p:extLst>
      <p:ext uri="{BB962C8B-B14F-4D97-AF65-F5344CB8AC3E}">
        <p14:creationId xmlns:p14="http://schemas.microsoft.com/office/powerpoint/2010/main" xmlns="" val="2889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pPr/>
              <a:t>3</a:t>
            </a:fld>
            <a:endParaRPr lang="zh-CN" altLang="en-US"/>
          </a:p>
        </p:txBody>
      </p:sp>
    </p:spTree>
    <p:extLst>
      <p:ext uri="{BB962C8B-B14F-4D97-AF65-F5344CB8AC3E}">
        <p14:creationId xmlns:p14="http://schemas.microsoft.com/office/powerpoint/2010/main" xmlns="" val="157481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pPr/>
              <a:t>4</a:t>
            </a:fld>
            <a:endParaRPr lang="zh-CN" altLang="en-US"/>
          </a:p>
        </p:txBody>
      </p:sp>
    </p:spTree>
    <p:extLst>
      <p:ext uri="{BB962C8B-B14F-4D97-AF65-F5344CB8AC3E}">
        <p14:creationId xmlns:p14="http://schemas.microsoft.com/office/powerpoint/2010/main" xmlns="" val="381791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pPr/>
              <a:t>5</a:t>
            </a:fld>
            <a:endParaRPr lang="zh-CN" altLang="en-US"/>
          </a:p>
        </p:txBody>
      </p:sp>
    </p:spTree>
    <p:extLst>
      <p:ext uri="{BB962C8B-B14F-4D97-AF65-F5344CB8AC3E}">
        <p14:creationId xmlns:p14="http://schemas.microsoft.com/office/powerpoint/2010/main" xmlns="" val="110231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pPr/>
              <a:t>6</a:t>
            </a:fld>
            <a:endParaRPr lang="zh-CN" altLang="en-US"/>
          </a:p>
        </p:txBody>
      </p:sp>
    </p:spTree>
    <p:extLst>
      <p:ext uri="{BB962C8B-B14F-4D97-AF65-F5344CB8AC3E}">
        <p14:creationId xmlns:p14="http://schemas.microsoft.com/office/powerpoint/2010/main" xmlns="" val="285201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pPr/>
              <a:t>7</a:t>
            </a:fld>
            <a:endParaRPr lang="zh-CN" altLang="en-US"/>
          </a:p>
        </p:txBody>
      </p:sp>
    </p:spTree>
    <p:extLst>
      <p:ext uri="{BB962C8B-B14F-4D97-AF65-F5344CB8AC3E}">
        <p14:creationId xmlns:p14="http://schemas.microsoft.com/office/powerpoint/2010/main" xmlns="" val="277507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pPr/>
              <a:t>8</a:t>
            </a:fld>
            <a:endParaRPr lang="zh-CN" altLang="en-US"/>
          </a:p>
        </p:txBody>
      </p:sp>
    </p:spTree>
    <p:extLst>
      <p:ext uri="{BB962C8B-B14F-4D97-AF65-F5344CB8AC3E}">
        <p14:creationId xmlns:p14="http://schemas.microsoft.com/office/powerpoint/2010/main" xmlns="" val="65579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pPr/>
              <a:t>9</a:t>
            </a:fld>
            <a:endParaRPr lang="zh-CN" altLang="en-US"/>
          </a:p>
        </p:txBody>
      </p:sp>
    </p:spTree>
    <p:extLst>
      <p:ext uri="{BB962C8B-B14F-4D97-AF65-F5344CB8AC3E}">
        <p14:creationId xmlns:p14="http://schemas.microsoft.com/office/powerpoint/2010/main" xmlns=""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pPr/>
              <a:t>2021/11/27</a:t>
            </a:fld>
            <a:endParaRPr lang="zh-CN" altLang="en-US"/>
          </a:p>
        </p:txBody>
      </p:sp>
      <p:sp>
        <p:nvSpPr>
          <p:cNvPr id="5" name="页脚占位符 4">
            <a:extLst>
              <a:ext uri="{FF2B5EF4-FFF2-40B4-BE49-F238E27FC236}">
                <a16:creationId xmlns=""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216798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pPr/>
              <a:t>2021/11/27</a:t>
            </a:fld>
            <a:endParaRPr lang="zh-CN" altLang="en-US"/>
          </a:p>
        </p:txBody>
      </p:sp>
      <p:sp>
        <p:nvSpPr>
          <p:cNvPr id="5" name="页脚占位符 4">
            <a:extLst>
              <a:ext uri="{FF2B5EF4-FFF2-40B4-BE49-F238E27FC236}">
                <a16:creationId xmlns=""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34364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pPr/>
              <a:t>2021/11/27</a:t>
            </a:fld>
            <a:endParaRPr lang="zh-CN" altLang="en-US"/>
          </a:p>
        </p:txBody>
      </p:sp>
      <p:sp>
        <p:nvSpPr>
          <p:cNvPr id="5" name="页脚占位符 4">
            <a:extLst>
              <a:ext uri="{FF2B5EF4-FFF2-40B4-BE49-F238E27FC236}">
                <a16:creationId xmlns=""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270145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xmlns="" val="274771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xmlns="" val="118686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pPr/>
              <a:t>2021/11/27</a:t>
            </a:fld>
            <a:endParaRPr lang="zh-CN" altLang="en-US"/>
          </a:p>
        </p:txBody>
      </p:sp>
      <p:sp>
        <p:nvSpPr>
          <p:cNvPr id="6" name="页脚占位符 5">
            <a:extLst>
              <a:ext uri="{FF2B5EF4-FFF2-40B4-BE49-F238E27FC236}">
                <a16:creationId xmlns=""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308439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pPr/>
              <a:t>2021/11/27</a:t>
            </a:fld>
            <a:endParaRPr lang="zh-CN" altLang="en-US"/>
          </a:p>
        </p:txBody>
      </p:sp>
      <p:sp>
        <p:nvSpPr>
          <p:cNvPr id="8" name="页脚占位符 7">
            <a:extLst>
              <a:ext uri="{FF2B5EF4-FFF2-40B4-BE49-F238E27FC236}">
                <a16:creationId xmlns=""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175448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pPr/>
              <a:t>2021/11/27</a:t>
            </a:fld>
            <a:endParaRPr lang="zh-CN" altLang="en-US"/>
          </a:p>
        </p:txBody>
      </p:sp>
      <p:sp>
        <p:nvSpPr>
          <p:cNvPr id="4" name="页脚占位符 3">
            <a:extLst>
              <a:ext uri="{FF2B5EF4-FFF2-40B4-BE49-F238E27FC236}">
                <a16:creationId xmlns=""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378910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pPr/>
              <a:t>2021/11/27</a:t>
            </a:fld>
            <a:endParaRPr lang="zh-CN" altLang="en-US"/>
          </a:p>
        </p:txBody>
      </p:sp>
      <p:sp>
        <p:nvSpPr>
          <p:cNvPr id="3" name="页脚占位符 2">
            <a:extLst>
              <a:ext uri="{FF2B5EF4-FFF2-40B4-BE49-F238E27FC236}">
                <a16:creationId xmlns=""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64982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pPr/>
              <a:t>2021/11/27</a:t>
            </a:fld>
            <a:endParaRPr lang="zh-CN" altLang="en-US"/>
          </a:p>
        </p:txBody>
      </p:sp>
      <p:sp>
        <p:nvSpPr>
          <p:cNvPr id="6" name="页脚占位符 5">
            <a:extLst>
              <a:ext uri="{FF2B5EF4-FFF2-40B4-BE49-F238E27FC236}">
                <a16:creationId xmlns=""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238882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pPr/>
              <a:t>2021/11/27</a:t>
            </a:fld>
            <a:endParaRPr lang="zh-CN" altLang="en-US"/>
          </a:p>
        </p:txBody>
      </p:sp>
      <p:sp>
        <p:nvSpPr>
          <p:cNvPr id="6" name="页脚占位符 5">
            <a:extLst>
              <a:ext uri="{FF2B5EF4-FFF2-40B4-BE49-F238E27FC236}">
                <a16:creationId xmlns=""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3408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pPr/>
              <a:t>2021/11/27</a:t>
            </a:fld>
            <a:endParaRPr lang="zh-CN" altLang="en-US"/>
          </a:p>
        </p:txBody>
      </p:sp>
      <p:sp>
        <p:nvSpPr>
          <p:cNvPr id="5" name="页脚占位符 4">
            <a:extLst>
              <a:ext uri="{FF2B5EF4-FFF2-40B4-BE49-F238E27FC236}">
                <a16:creationId xmlns=""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pPr/>
              <a:t>‹#›</a:t>
            </a:fld>
            <a:endParaRPr lang="zh-CN" altLang="en-US"/>
          </a:p>
        </p:txBody>
      </p:sp>
    </p:spTree>
    <p:extLst>
      <p:ext uri="{BB962C8B-B14F-4D97-AF65-F5344CB8AC3E}">
        <p14:creationId xmlns:p14="http://schemas.microsoft.com/office/powerpoint/2010/main" xmlns="" val="33934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gi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64823" y="1629283"/>
            <a:ext cx="6596741" cy="2781863"/>
            <a:chOff x="2664823" y="1201783"/>
            <a:chExt cx="6596741" cy="2781863"/>
          </a:xfrm>
        </p:grpSpPr>
        <p:sp>
          <p:nvSpPr>
            <p:cNvPr id="2" name="TextBox 1"/>
            <p:cNvSpPr txBox="1"/>
            <p:nvPr/>
          </p:nvSpPr>
          <p:spPr>
            <a:xfrm>
              <a:off x="2664823" y="1201783"/>
              <a:ext cx="6557554" cy="2769989"/>
            </a:xfrm>
            <a:prstGeom prst="rect">
              <a:avLst/>
            </a:prstGeom>
            <a:noFill/>
          </p:spPr>
          <p:txBody>
            <a:bodyPr wrap="square" rtlCol="0">
              <a:spAutoFit/>
            </a:bodyPr>
            <a:lstStyle/>
            <a:p>
              <a:pPr algn="ctr"/>
              <a:r>
                <a:rPr lang="vi-VN" sz="5400" dirty="0" smtClean="0">
                  <a:latin typeface="iCiel Panton Black" panose="00000A00000000000000" pitchFamily="50" charset="-93"/>
                </a:rPr>
                <a:t>TOÁN</a:t>
              </a:r>
            </a:p>
            <a:p>
              <a:pPr algn="ctr"/>
              <a:r>
                <a:rPr lang="vi-VN" sz="8800" dirty="0" smtClean="0">
                  <a:latin typeface="iCiel Panton Black" panose="00000A00000000000000" pitchFamily="50" charset="-93"/>
                </a:rPr>
                <a:t>LUYỆN TẬP </a:t>
              </a:r>
            </a:p>
            <a:p>
              <a:pPr algn="ctr"/>
              <a:r>
                <a:rPr lang="vi-VN" sz="3200" dirty="0" smtClean="0">
                  <a:latin typeface="iCiel Helena" pitchFamily="2" charset="-93"/>
                </a:rPr>
                <a:t>TRANG 58</a:t>
              </a:r>
              <a:endParaRPr lang="en-US" sz="3200" dirty="0">
                <a:latin typeface="UTM Cookies" panose="02040603050506020204" pitchFamily="18" charset="0"/>
              </a:endParaRPr>
            </a:p>
          </p:txBody>
        </p:sp>
        <p:sp>
          <p:nvSpPr>
            <p:cNvPr id="5" name="TextBox 4"/>
            <p:cNvSpPr txBox="1"/>
            <p:nvPr/>
          </p:nvSpPr>
          <p:spPr>
            <a:xfrm>
              <a:off x="2704010" y="1213657"/>
              <a:ext cx="6557554" cy="2769989"/>
            </a:xfrm>
            <a:prstGeom prst="rect">
              <a:avLst/>
            </a:prstGeom>
            <a:noFill/>
          </p:spPr>
          <p:txBody>
            <a:bodyPr wrap="square" rtlCol="0">
              <a:spAutoFit/>
            </a:bodyPr>
            <a:lstStyle/>
            <a:p>
              <a:pPr algn="ctr"/>
              <a:r>
                <a:rPr lang="vi-VN" sz="5400" dirty="0" smtClean="0">
                  <a:solidFill>
                    <a:schemeClr val="accent1"/>
                  </a:solidFill>
                  <a:latin typeface="iCiel Panton Black" panose="00000A00000000000000" pitchFamily="50" charset="-93"/>
                </a:rPr>
                <a:t>TOÁN</a:t>
              </a:r>
            </a:p>
            <a:p>
              <a:pPr algn="ctr"/>
              <a:r>
                <a:rPr lang="vi-VN" sz="8800" dirty="0" smtClean="0">
                  <a:solidFill>
                    <a:schemeClr val="accent1"/>
                  </a:solidFill>
                  <a:latin typeface="iCiel Panton Black" panose="00000A00000000000000" pitchFamily="50" charset="-93"/>
                </a:rPr>
                <a:t>LUYỆN TẬP </a:t>
              </a:r>
            </a:p>
            <a:p>
              <a:pPr algn="ctr"/>
              <a:r>
                <a:rPr lang="vi-VN" sz="3200" dirty="0" smtClean="0">
                  <a:solidFill>
                    <a:schemeClr val="accent1"/>
                  </a:solidFill>
                  <a:latin typeface="iCiel Helena" pitchFamily="2" charset="-93"/>
                </a:rPr>
                <a:t>TRANG 58</a:t>
              </a:r>
              <a:endParaRPr lang="en-US" sz="3200" dirty="0">
                <a:solidFill>
                  <a:schemeClr val="accent1"/>
                </a:solidFill>
                <a:latin typeface="UTM Cookies" panose="02040603050506020204" pitchFamily="18" charset="0"/>
              </a:endParaRPr>
            </a:p>
          </p:txBody>
        </p:sp>
      </p:grpSp>
      <p:pic>
        <p:nvPicPr>
          <p:cNvPr id="4" name="Picture 3"/>
          <p:cNvPicPr>
            <a:picLocks noChangeAspect="1"/>
          </p:cNvPicPr>
          <p:nvPr/>
        </p:nvPicPr>
        <p:blipFill>
          <a:blip r:embed="rId3" cstate="print"/>
          <a:stretch>
            <a:fillRect/>
          </a:stretch>
        </p:blipFill>
        <p:spPr>
          <a:xfrm>
            <a:off x="932275" y="3084928"/>
            <a:ext cx="3128211" cy="3128211"/>
          </a:xfrm>
          <a:prstGeom prst="rect">
            <a:avLst/>
          </a:prstGeom>
        </p:spPr>
      </p:pic>
      <p:pic>
        <p:nvPicPr>
          <p:cNvPr id="8" name="图片 17">
            <a:extLst>
              <a:ext uri="{FF2B5EF4-FFF2-40B4-BE49-F238E27FC236}">
                <a16:creationId xmlns="" xmlns:a16="http://schemas.microsoft.com/office/drawing/2014/main" id="{5E489BE9-65D2-446E-AD6F-D5BB4A0F0D7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62184" y="3327066"/>
            <a:ext cx="3530934" cy="3530934"/>
          </a:xfrm>
          <a:prstGeom prst="rect">
            <a:avLst/>
          </a:prstGeom>
        </p:spPr>
      </p:pic>
      <p:sp>
        <p:nvSpPr>
          <p:cNvPr id="7" name="TextBox 6"/>
          <p:cNvSpPr txBox="1"/>
          <p:nvPr/>
        </p:nvSpPr>
        <p:spPr>
          <a:xfrm>
            <a:off x="3621974" y="997527"/>
            <a:ext cx="6293922" cy="461665"/>
          </a:xfrm>
          <a:prstGeom prst="rect">
            <a:avLst/>
          </a:prstGeom>
          <a:noFill/>
        </p:spPr>
        <p:txBody>
          <a:bodyPr wrap="square" rtlCol="0">
            <a:spAutoFit/>
          </a:bodyPr>
          <a:lstStyle/>
          <a:p>
            <a:pPr algn="ctr"/>
            <a:r>
              <a:rPr lang="vi-VN" sz="2400" b="1" dirty="0" smtClean="0"/>
              <a:t>TRƯỜNG TIỂU HỌC LÊ NGỌC HÂN</a:t>
            </a:r>
            <a:endParaRPr lang="en-US" sz="2400" b="1" dirty="0"/>
          </a:p>
        </p:txBody>
      </p:sp>
    </p:spTree>
    <p:extLst>
      <p:ext uri="{BB962C8B-B14F-4D97-AF65-F5344CB8AC3E}">
        <p14:creationId xmlns:p14="http://schemas.microsoft.com/office/powerpoint/2010/main" xmlns="" val="39990274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CBCF4FDC-AC14-4495-937C-B2A7A3D5355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2422" t="262" r="1189" b="10016"/>
          <a:stretch/>
        </p:blipFill>
        <p:spPr>
          <a:xfrm>
            <a:off x="334256" y="2658654"/>
            <a:ext cx="3990788" cy="3859355"/>
          </a:xfrm>
          <a:prstGeom prst="rect">
            <a:avLst/>
          </a:prstGeom>
        </p:spPr>
      </p:pic>
      <p:sp>
        <p:nvSpPr>
          <p:cNvPr id="2" name="TextBox 1"/>
          <p:cNvSpPr txBox="1"/>
          <p:nvPr/>
        </p:nvSpPr>
        <p:spPr>
          <a:xfrm>
            <a:off x="5426243" y="1062463"/>
            <a:ext cx="6942221" cy="830997"/>
          </a:xfrm>
          <a:prstGeom prst="rect">
            <a:avLst/>
          </a:prstGeom>
          <a:noFill/>
        </p:spPr>
        <p:txBody>
          <a:bodyPr wrap="square" rtlCol="0">
            <a:spAutoFit/>
          </a:bodyPr>
          <a:lstStyle/>
          <a:p>
            <a:r>
              <a:rPr lang="vi-VN" sz="4800" b="1" i="1" dirty="0" smtClean="0">
                <a:latin typeface="#9Slide07 SVNUT Triumph Press" panose="00000500000000000000" charset="0"/>
              </a:rPr>
              <a:t>Yêu Cầu Cần Đạt</a:t>
            </a:r>
            <a:endParaRPr lang="en-US" sz="4800" b="1" i="1" dirty="0">
              <a:latin typeface="#9Slide07 SVNUT Triumph Press" panose="00000500000000000000" charset="0"/>
            </a:endParaRPr>
          </a:p>
        </p:txBody>
      </p:sp>
      <p:sp>
        <p:nvSpPr>
          <p:cNvPr id="3" name="Rounded Rectangle 2"/>
          <p:cNvSpPr/>
          <p:nvPr/>
        </p:nvSpPr>
        <p:spPr>
          <a:xfrm>
            <a:off x="4325044" y="2336583"/>
            <a:ext cx="7405745" cy="13111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smtClean="0">
                <a:latin typeface="Bahnschrift SemiBold" panose="020B0502040204020203" pitchFamily="34" charset="0"/>
              </a:rPr>
              <a:t>Ôn tập nhân nhẩm với 10,100,1000...</a:t>
            </a:r>
            <a:endParaRPr lang="en-US" sz="3200" b="1" dirty="0">
              <a:latin typeface="Bahnschrift SemiBold" panose="020B0502040204020203" pitchFamily="34" charset="0"/>
            </a:endParaRPr>
          </a:p>
        </p:txBody>
      </p:sp>
      <p:sp>
        <p:nvSpPr>
          <p:cNvPr id="29" name="Rounded Rectangle 28"/>
          <p:cNvSpPr/>
          <p:nvPr/>
        </p:nvSpPr>
        <p:spPr>
          <a:xfrm>
            <a:off x="4325044" y="3932772"/>
            <a:ext cx="7405745" cy="13111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smtClean="0">
                <a:latin typeface="Bahnschrift SemiBold" panose="020B0502040204020203" pitchFamily="34" charset="0"/>
              </a:rPr>
              <a:t>Thực hiện thành thạo các phép tính với số thập phân</a:t>
            </a:r>
            <a:endParaRPr lang="en-US" sz="3200" b="1" dirty="0">
              <a:latin typeface="Bahnschrift SemiBold" panose="020B0502040204020203" pitchFamily="34" charset="0"/>
            </a:endParaRPr>
          </a:p>
        </p:txBody>
      </p:sp>
    </p:spTree>
    <p:extLst>
      <p:ext uri="{BB962C8B-B14F-4D97-AF65-F5344CB8AC3E}">
        <p14:creationId xmlns:p14="http://schemas.microsoft.com/office/powerpoint/2010/main" xmlns="" val="344768639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3DC91064-B1A5-409E-93B1-1B97D85CB72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2422" t="262" r="1189" b="10016"/>
          <a:stretch/>
        </p:blipFill>
        <p:spPr>
          <a:xfrm>
            <a:off x="369895" y="1404280"/>
            <a:ext cx="4141947" cy="5095350"/>
          </a:xfrm>
          <a:prstGeom prst="rect">
            <a:avLst/>
          </a:prstGeom>
        </p:spPr>
      </p:pic>
      <p:sp>
        <p:nvSpPr>
          <p:cNvPr id="5" name="TextBox 4"/>
          <p:cNvSpPr txBox="1"/>
          <p:nvPr/>
        </p:nvSpPr>
        <p:spPr>
          <a:xfrm>
            <a:off x="4511842" y="1283964"/>
            <a:ext cx="7134727" cy="2246769"/>
          </a:xfrm>
          <a:prstGeom prst="rect">
            <a:avLst/>
          </a:prstGeom>
          <a:noFill/>
        </p:spPr>
        <p:txBody>
          <a:bodyPr wrap="square" rtlCol="0">
            <a:spAutoFit/>
          </a:bodyPr>
          <a:lstStyle/>
          <a:p>
            <a:pPr algn="just"/>
            <a:r>
              <a:rPr lang="vi-VN" sz="2800" b="1" dirty="0" smtClean="0">
                <a:solidFill>
                  <a:srgbClr val="3D34F0"/>
                </a:solidFill>
                <a:effectLst>
                  <a:outerShdw blurRad="38100" dist="38100" dir="2700000" algn="tl">
                    <a:srgbClr val="000000">
                      <a:alpha val="43137"/>
                    </a:srgbClr>
                  </a:outerShdw>
                </a:effectLst>
                <a:latin typeface="iCiel Panton Black Italic" panose="00000A00000000000000" pitchFamily="50" charset="-93"/>
              </a:rPr>
              <a:t>Môi trường đang ngày càng ô nhiễm, hậu quả là biến đổi khí hậu, thiên tai, dịch bệnh xảy ra thường xuyên hơn. Hãy góp sức của mình để bảo vệ môi trường bằng cách trồng thật nhiều cây xanh nhé!</a:t>
            </a:r>
            <a:endParaRPr lang="en-US" sz="2800" b="1" dirty="0">
              <a:solidFill>
                <a:srgbClr val="3D34F0"/>
              </a:solidFill>
              <a:effectLst>
                <a:outerShdw blurRad="38100" dist="38100" dir="2700000" algn="tl">
                  <a:srgbClr val="000000">
                    <a:alpha val="43137"/>
                  </a:srgbClr>
                </a:outerShdw>
              </a:effectLst>
              <a:latin typeface="iCiel Panton Black Italic" panose="00000A00000000000000" pitchFamily="50" charset="-93"/>
            </a:endParaRPr>
          </a:p>
        </p:txBody>
      </p:sp>
      <p:sp>
        <p:nvSpPr>
          <p:cNvPr id="6" name="Rounded Rectangle 5"/>
          <p:cNvSpPr/>
          <p:nvPr/>
        </p:nvSpPr>
        <p:spPr>
          <a:xfrm>
            <a:off x="4596063" y="3910263"/>
            <a:ext cx="7146758" cy="15881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smtClean="0">
                <a:solidFill>
                  <a:schemeClr val="accent2"/>
                </a:solidFill>
                <a:effectLst>
                  <a:outerShdw blurRad="38100" dist="38100" dir="2700000" algn="tl">
                    <a:srgbClr val="000000">
                      <a:alpha val="43137"/>
                    </a:srgbClr>
                  </a:outerShdw>
                </a:effectLst>
                <a:latin typeface="iCiel Panton Black Italic" panose="00000A00000000000000" pitchFamily="50" charset="-93"/>
              </a:rPr>
              <a:t>Với mỗi nhiệm vụ, khi hoàn thành bạn sẽ nhận được các vật dụng để trồng cây xanh đấy</a:t>
            </a:r>
            <a:endParaRPr lang="en-US" sz="3200" b="1" dirty="0">
              <a:solidFill>
                <a:schemeClr val="accent2"/>
              </a:solidFill>
              <a:effectLst>
                <a:outerShdw blurRad="38100" dist="38100" dir="2700000" algn="tl">
                  <a:srgbClr val="000000">
                    <a:alpha val="43137"/>
                  </a:srgbClr>
                </a:outerShdw>
              </a:effectLst>
              <a:latin typeface="iCiel Panton Black Italic" panose="00000A00000000000000" pitchFamily="50" charset="-93"/>
            </a:endParaRPr>
          </a:p>
        </p:txBody>
      </p:sp>
    </p:spTree>
    <p:extLst>
      <p:ext uri="{BB962C8B-B14F-4D97-AF65-F5344CB8AC3E}">
        <p14:creationId xmlns:p14="http://schemas.microsoft.com/office/powerpoint/2010/main" xmlns="" val="386609656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3"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
                                        <p:tgtEl>
                                          <p:spTgt spid="6"/>
                                        </p:tgtEl>
                                      </p:cBhvr>
                                    </p:animEffect>
                                    <p:anim calcmode="lin" valueType="num">
                                      <p:cBhvr>
                                        <p:cTn id="12" dur="600" fill="hold"/>
                                        <p:tgtEl>
                                          <p:spTgt spid="6"/>
                                        </p:tgtEl>
                                        <p:attrNameLst>
                                          <p:attrName>ppt_x</p:attrName>
                                        </p:attrNameLst>
                                      </p:cBhvr>
                                      <p:tavLst>
                                        <p:tav tm="0">
                                          <p:val>
                                            <p:strVal val="#ppt_x"/>
                                          </p:val>
                                        </p:tav>
                                        <p:tav tm="100000">
                                          <p:val>
                                            <p:strVal val="#ppt_x"/>
                                          </p:val>
                                        </p:tav>
                                      </p:tavLst>
                                    </p:anim>
                                    <p:anim calcmode="lin" valueType="num">
                                      <p:cBhvr>
                                        <p:cTn id="13" dur="600" fill="hold"/>
                                        <p:tgtEl>
                                          <p:spTgt spid="6"/>
                                        </p:tgtEl>
                                        <p:attrNameLst>
                                          <p:attrName>ppt_y</p:attrName>
                                        </p:attrNameLst>
                                      </p:cBhvr>
                                      <p:tavLst>
                                        <p:tav tm="0">
                                          <p:val>
                                            <p:strVal val="#ppt_y+0.31"/>
                                          </p:val>
                                        </p:tav>
                                        <p:tav tm="100000">
                                          <p:val>
                                            <p:strVal val="#ppt_y+0.31"/>
                                          </p:val>
                                        </p:tav>
                                      </p:tavLst>
                                    </p:anim>
                                    <p:anim calcmode="lin" valueType="num">
                                      <p:cBhvr>
                                        <p:cTn id="14" dur="900" decel="50000" fill="hold">
                                          <p:stCondLst>
                                            <p:cond delay="6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900" decel="50000" fill="hold">
                                          <p:stCondLst>
                                            <p:cond delay="6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8E1CC4C4-1887-43C4-90F5-0455F8F24C6E}"/>
              </a:ext>
            </a:extLst>
          </p:cNvPr>
          <p:cNvGrpSpPr/>
          <p:nvPr/>
        </p:nvGrpSpPr>
        <p:grpSpPr>
          <a:xfrm>
            <a:off x="900072" y="739745"/>
            <a:ext cx="9382177" cy="1143000"/>
            <a:chOff x="240370" y="2705643"/>
            <a:chExt cx="4074852" cy="914400"/>
          </a:xfrm>
        </p:grpSpPr>
        <p:grpSp>
          <p:nvGrpSpPr>
            <p:cNvPr id="23" name="Group 22">
              <a:extLst>
                <a:ext uri="{FF2B5EF4-FFF2-40B4-BE49-F238E27FC236}">
                  <a16:creationId xmlns="" xmlns:a16="http://schemas.microsoft.com/office/drawing/2014/main" id="{C4636221-AB26-44C2-9E09-0573B0DCFBEC}"/>
                </a:ext>
              </a:extLst>
            </p:cNvPr>
            <p:cNvGrpSpPr/>
            <p:nvPr/>
          </p:nvGrpSpPr>
          <p:grpSpPr>
            <a:xfrm>
              <a:off x="240370" y="2705643"/>
              <a:ext cx="4074852" cy="914400"/>
              <a:chOff x="591807" y="2758364"/>
              <a:chExt cx="4074852" cy="914400"/>
            </a:xfrm>
            <a:effectLst>
              <a:outerShdw blurRad="50800" dist="38100" dir="2700000" sx="102000" sy="102000" algn="tl" rotWithShape="0">
                <a:prstClr val="black">
                  <a:alpha val="30000"/>
                </a:prstClr>
              </a:outerShdw>
            </a:effectLst>
          </p:grpSpPr>
          <p:sp>
            <p:nvSpPr>
              <p:cNvPr id="25" name="Arrow: Pentagon 4">
                <a:extLst>
                  <a:ext uri="{FF2B5EF4-FFF2-40B4-BE49-F238E27FC236}">
                    <a16:creationId xmlns="" xmlns:a16="http://schemas.microsoft.com/office/drawing/2014/main" id="{742F2118-F866-4FDB-8674-C31428B5F11A}"/>
                  </a:ext>
                </a:extLst>
              </p:cNvPr>
              <p:cNvSpPr/>
              <p:nvPr/>
            </p:nvSpPr>
            <p:spPr>
              <a:xfrm>
                <a:off x="1005439" y="2922225"/>
                <a:ext cx="3661220" cy="586678"/>
              </a:xfrm>
              <a:custGeom>
                <a:avLst/>
                <a:gdLst>
                  <a:gd name="connsiteX0" fmla="*/ 0 w 8429807"/>
                  <a:gd name="connsiteY0" fmla="*/ 0 h 733348"/>
                  <a:gd name="connsiteX1" fmla="*/ 752559 w 8429807"/>
                  <a:gd name="connsiteY1" fmla="*/ 0 h 733348"/>
                  <a:gd name="connsiteX2" fmla="*/ 1343856 w 8429807"/>
                  <a:gd name="connsiteY2" fmla="*/ 0 h 733348"/>
                  <a:gd name="connsiteX3" fmla="*/ 2177046 w 8429807"/>
                  <a:gd name="connsiteY3" fmla="*/ 0 h 733348"/>
                  <a:gd name="connsiteX4" fmla="*/ 2607080 w 8429807"/>
                  <a:gd name="connsiteY4" fmla="*/ 0 h 733348"/>
                  <a:gd name="connsiteX5" fmla="*/ 3037113 w 8429807"/>
                  <a:gd name="connsiteY5" fmla="*/ 0 h 733348"/>
                  <a:gd name="connsiteX6" fmla="*/ 3467147 w 8429807"/>
                  <a:gd name="connsiteY6" fmla="*/ 0 h 733348"/>
                  <a:gd name="connsiteX7" fmla="*/ 4058444 w 8429807"/>
                  <a:gd name="connsiteY7" fmla="*/ 0 h 733348"/>
                  <a:gd name="connsiteX8" fmla="*/ 4891634 w 8429807"/>
                  <a:gd name="connsiteY8" fmla="*/ 0 h 733348"/>
                  <a:gd name="connsiteX9" fmla="*/ 5724824 w 8429807"/>
                  <a:gd name="connsiteY9" fmla="*/ 0 h 733348"/>
                  <a:gd name="connsiteX10" fmla="*/ 6154858 w 8429807"/>
                  <a:gd name="connsiteY10" fmla="*/ 0 h 733348"/>
                  <a:gd name="connsiteX11" fmla="*/ 6988049 w 8429807"/>
                  <a:gd name="connsiteY11" fmla="*/ 0 h 733348"/>
                  <a:gd name="connsiteX12" fmla="*/ 8063133 w 8429807"/>
                  <a:gd name="connsiteY12" fmla="*/ 0 h 733348"/>
                  <a:gd name="connsiteX13" fmla="*/ 8429807 w 8429807"/>
                  <a:gd name="connsiteY13" fmla="*/ 366674 h 733348"/>
                  <a:gd name="connsiteX14" fmla="*/ 8063133 w 8429807"/>
                  <a:gd name="connsiteY14" fmla="*/ 733348 h 733348"/>
                  <a:gd name="connsiteX15" fmla="*/ 7471837 w 8429807"/>
                  <a:gd name="connsiteY15" fmla="*/ 733348 h 733348"/>
                  <a:gd name="connsiteX16" fmla="*/ 6880540 w 8429807"/>
                  <a:gd name="connsiteY16" fmla="*/ 733348 h 733348"/>
                  <a:gd name="connsiteX17" fmla="*/ 6127981 w 8429807"/>
                  <a:gd name="connsiteY17" fmla="*/ 733348 h 733348"/>
                  <a:gd name="connsiteX18" fmla="*/ 5375422 w 8429807"/>
                  <a:gd name="connsiteY18" fmla="*/ 733348 h 733348"/>
                  <a:gd name="connsiteX19" fmla="*/ 4703494 w 8429807"/>
                  <a:gd name="connsiteY19" fmla="*/ 733348 h 733348"/>
                  <a:gd name="connsiteX20" fmla="*/ 3950935 w 8429807"/>
                  <a:gd name="connsiteY20" fmla="*/ 733348 h 733348"/>
                  <a:gd name="connsiteX21" fmla="*/ 3279007 w 8429807"/>
                  <a:gd name="connsiteY21" fmla="*/ 733348 h 733348"/>
                  <a:gd name="connsiteX22" fmla="*/ 2445817 w 8429807"/>
                  <a:gd name="connsiteY22" fmla="*/ 733348 h 733348"/>
                  <a:gd name="connsiteX23" fmla="*/ 1854521 w 8429807"/>
                  <a:gd name="connsiteY23" fmla="*/ 733348 h 733348"/>
                  <a:gd name="connsiteX24" fmla="*/ 1343855 w 8429807"/>
                  <a:gd name="connsiteY24" fmla="*/ 733348 h 733348"/>
                  <a:gd name="connsiteX25" fmla="*/ 591296 w 8429807"/>
                  <a:gd name="connsiteY25" fmla="*/ 733348 h 733348"/>
                  <a:gd name="connsiteX26" fmla="*/ 0 w 8429807"/>
                  <a:gd name="connsiteY26" fmla="*/ 733348 h 733348"/>
                  <a:gd name="connsiteX27" fmla="*/ 0 w 8429807"/>
                  <a:gd name="connsiteY27" fmla="*/ 374007 h 733348"/>
                  <a:gd name="connsiteX28" fmla="*/ 0 w 8429807"/>
                  <a:gd name="connsiteY28"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29807" h="733348" fill="none" extrusionOk="0">
                    <a:moveTo>
                      <a:pt x="0" y="0"/>
                    </a:moveTo>
                    <a:cubicBezTo>
                      <a:pt x="252078" y="-36390"/>
                      <a:pt x="558240" y="-21024"/>
                      <a:pt x="752559" y="0"/>
                    </a:cubicBezTo>
                    <a:cubicBezTo>
                      <a:pt x="946878" y="21024"/>
                      <a:pt x="1154490" y="9511"/>
                      <a:pt x="1343856" y="0"/>
                    </a:cubicBezTo>
                    <a:cubicBezTo>
                      <a:pt x="1533222" y="-9511"/>
                      <a:pt x="1920834" y="26333"/>
                      <a:pt x="2177046" y="0"/>
                    </a:cubicBezTo>
                    <a:cubicBezTo>
                      <a:pt x="2433258" y="-26333"/>
                      <a:pt x="2448534" y="-3719"/>
                      <a:pt x="2607080" y="0"/>
                    </a:cubicBezTo>
                    <a:cubicBezTo>
                      <a:pt x="2765626" y="3719"/>
                      <a:pt x="2891281" y="-18805"/>
                      <a:pt x="3037113" y="0"/>
                    </a:cubicBezTo>
                    <a:cubicBezTo>
                      <a:pt x="3182945" y="18805"/>
                      <a:pt x="3339508" y="-20641"/>
                      <a:pt x="3467147" y="0"/>
                    </a:cubicBezTo>
                    <a:cubicBezTo>
                      <a:pt x="3594786" y="20641"/>
                      <a:pt x="3796953" y="9495"/>
                      <a:pt x="4058444" y="0"/>
                    </a:cubicBezTo>
                    <a:cubicBezTo>
                      <a:pt x="4319935" y="-9495"/>
                      <a:pt x="4493625" y="-4524"/>
                      <a:pt x="4891634" y="0"/>
                    </a:cubicBezTo>
                    <a:cubicBezTo>
                      <a:pt x="5289643" y="4524"/>
                      <a:pt x="5395682" y="8645"/>
                      <a:pt x="5724824" y="0"/>
                    </a:cubicBezTo>
                    <a:cubicBezTo>
                      <a:pt x="6053966" y="-8645"/>
                      <a:pt x="5952084" y="-1743"/>
                      <a:pt x="6154858" y="0"/>
                    </a:cubicBezTo>
                    <a:cubicBezTo>
                      <a:pt x="6357632" y="1743"/>
                      <a:pt x="6712409" y="24065"/>
                      <a:pt x="6988049" y="0"/>
                    </a:cubicBezTo>
                    <a:cubicBezTo>
                      <a:pt x="7263689" y="-24065"/>
                      <a:pt x="7694101" y="-42111"/>
                      <a:pt x="8063133" y="0"/>
                    </a:cubicBezTo>
                    <a:cubicBezTo>
                      <a:pt x="8157989" y="109738"/>
                      <a:pt x="8251446" y="185963"/>
                      <a:pt x="8429807" y="366674"/>
                    </a:cubicBezTo>
                    <a:cubicBezTo>
                      <a:pt x="8355041" y="469690"/>
                      <a:pt x="8206267" y="609323"/>
                      <a:pt x="8063133" y="733348"/>
                    </a:cubicBezTo>
                    <a:cubicBezTo>
                      <a:pt x="7918913" y="715259"/>
                      <a:pt x="7720884" y="705157"/>
                      <a:pt x="7471837" y="733348"/>
                    </a:cubicBezTo>
                    <a:cubicBezTo>
                      <a:pt x="7222790" y="761539"/>
                      <a:pt x="7066523" y="735634"/>
                      <a:pt x="6880540" y="733348"/>
                    </a:cubicBezTo>
                    <a:cubicBezTo>
                      <a:pt x="6694557" y="731062"/>
                      <a:pt x="6287678" y="770728"/>
                      <a:pt x="6127981" y="733348"/>
                    </a:cubicBezTo>
                    <a:cubicBezTo>
                      <a:pt x="5968284" y="695968"/>
                      <a:pt x="5654201" y="761062"/>
                      <a:pt x="5375422" y="733348"/>
                    </a:cubicBezTo>
                    <a:cubicBezTo>
                      <a:pt x="5096643" y="705634"/>
                      <a:pt x="4852892" y="749459"/>
                      <a:pt x="4703494" y="733348"/>
                    </a:cubicBezTo>
                    <a:cubicBezTo>
                      <a:pt x="4554096" y="717237"/>
                      <a:pt x="4243097" y="767500"/>
                      <a:pt x="3950935" y="733348"/>
                    </a:cubicBezTo>
                    <a:cubicBezTo>
                      <a:pt x="3658773" y="699196"/>
                      <a:pt x="3511342" y="748094"/>
                      <a:pt x="3279007" y="733348"/>
                    </a:cubicBezTo>
                    <a:cubicBezTo>
                      <a:pt x="3046672" y="718602"/>
                      <a:pt x="2722618" y="723577"/>
                      <a:pt x="2445817" y="733348"/>
                    </a:cubicBezTo>
                    <a:cubicBezTo>
                      <a:pt x="2169016" y="743120"/>
                      <a:pt x="2143833" y="727219"/>
                      <a:pt x="1854521" y="733348"/>
                    </a:cubicBezTo>
                    <a:cubicBezTo>
                      <a:pt x="1565209" y="739477"/>
                      <a:pt x="1515489" y="730840"/>
                      <a:pt x="1343855" y="733348"/>
                    </a:cubicBezTo>
                    <a:cubicBezTo>
                      <a:pt x="1172221" y="735856"/>
                      <a:pt x="831457" y="751811"/>
                      <a:pt x="591296" y="733348"/>
                    </a:cubicBezTo>
                    <a:cubicBezTo>
                      <a:pt x="351135" y="714885"/>
                      <a:pt x="294577" y="739117"/>
                      <a:pt x="0" y="733348"/>
                    </a:cubicBezTo>
                    <a:cubicBezTo>
                      <a:pt x="-17441" y="564634"/>
                      <a:pt x="17088" y="502753"/>
                      <a:pt x="0" y="374007"/>
                    </a:cubicBezTo>
                    <a:cubicBezTo>
                      <a:pt x="-17088" y="245261"/>
                      <a:pt x="-1301" y="109123"/>
                      <a:pt x="0" y="0"/>
                    </a:cubicBezTo>
                    <a:close/>
                  </a:path>
                  <a:path w="8429807" h="733348" stroke="0" extrusionOk="0">
                    <a:moveTo>
                      <a:pt x="0" y="0"/>
                    </a:moveTo>
                    <a:cubicBezTo>
                      <a:pt x="186416" y="-94"/>
                      <a:pt x="428282" y="-6302"/>
                      <a:pt x="671928" y="0"/>
                    </a:cubicBezTo>
                    <a:cubicBezTo>
                      <a:pt x="915574" y="6302"/>
                      <a:pt x="1039350" y="-3812"/>
                      <a:pt x="1182593" y="0"/>
                    </a:cubicBezTo>
                    <a:cubicBezTo>
                      <a:pt x="1325837" y="3812"/>
                      <a:pt x="1567105" y="22359"/>
                      <a:pt x="1693258" y="0"/>
                    </a:cubicBezTo>
                    <a:cubicBezTo>
                      <a:pt x="1819411" y="-22359"/>
                      <a:pt x="2192496" y="-32225"/>
                      <a:pt x="2365186" y="0"/>
                    </a:cubicBezTo>
                    <a:cubicBezTo>
                      <a:pt x="2537876" y="32225"/>
                      <a:pt x="2827840" y="30997"/>
                      <a:pt x="3037113" y="0"/>
                    </a:cubicBezTo>
                    <a:cubicBezTo>
                      <a:pt x="3246386" y="-30997"/>
                      <a:pt x="3370086" y="23989"/>
                      <a:pt x="3547779" y="0"/>
                    </a:cubicBezTo>
                    <a:cubicBezTo>
                      <a:pt x="3725472" y="-23989"/>
                      <a:pt x="3940784" y="8095"/>
                      <a:pt x="4139075" y="0"/>
                    </a:cubicBezTo>
                    <a:cubicBezTo>
                      <a:pt x="4337366" y="-8095"/>
                      <a:pt x="4505955" y="-28577"/>
                      <a:pt x="4811003" y="0"/>
                    </a:cubicBezTo>
                    <a:cubicBezTo>
                      <a:pt x="5116051" y="28577"/>
                      <a:pt x="5184413" y="-12716"/>
                      <a:pt x="5321668" y="0"/>
                    </a:cubicBezTo>
                    <a:cubicBezTo>
                      <a:pt x="5458923" y="12716"/>
                      <a:pt x="5910095" y="11785"/>
                      <a:pt x="6154858" y="0"/>
                    </a:cubicBezTo>
                    <a:cubicBezTo>
                      <a:pt x="6399621" y="-11785"/>
                      <a:pt x="6431920" y="17176"/>
                      <a:pt x="6665523" y="0"/>
                    </a:cubicBezTo>
                    <a:cubicBezTo>
                      <a:pt x="6899126" y="-17176"/>
                      <a:pt x="7135070" y="-16493"/>
                      <a:pt x="7337451" y="0"/>
                    </a:cubicBezTo>
                    <a:cubicBezTo>
                      <a:pt x="7539832" y="16493"/>
                      <a:pt x="7841857" y="10891"/>
                      <a:pt x="8063133" y="0"/>
                    </a:cubicBezTo>
                    <a:cubicBezTo>
                      <a:pt x="8217099" y="118408"/>
                      <a:pt x="8329117" y="295616"/>
                      <a:pt x="8429807" y="366674"/>
                    </a:cubicBezTo>
                    <a:cubicBezTo>
                      <a:pt x="8302189" y="515375"/>
                      <a:pt x="8235115" y="573213"/>
                      <a:pt x="8063133" y="733348"/>
                    </a:cubicBezTo>
                    <a:cubicBezTo>
                      <a:pt x="7960755" y="731745"/>
                      <a:pt x="7764684" y="732052"/>
                      <a:pt x="7633099" y="733348"/>
                    </a:cubicBezTo>
                    <a:cubicBezTo>
                      <a:pt x="7501514" y="734644"/>
                      <a:pt x="7195522" y="708681"/>
                      <a:pt x="6961171" y="733348"/>
                    </a:cubicBezTo>
                    <a:cubicBezTo>
                      <a:pt x="6726820" y="758015"/>
                      <a:pt x="6632098" y="722655"/>
                      <a:pt x="6450506" y="733348"/>
                    </a:cubicBezTo>
                    <a:cubicBezTo>
                      <a:pt x="6268914" y="744041"/>
                      <a:pt x="6020178" y="730161"/>
                      <a:pt x="5617316" y="733348"/>
                    </a:cubicBezTo>
                    <a:cubicBezTo>
                      <a:pt x="5214454" y="736536"/>
                      <a:pt x="5272071" y="732177"/>
                      <a:pt x="5026020" y="733348"/>
                    </a:cubicBezTo>
                    <a:cubicBezTo>
                      <a:pt x="4779969" y="734519"/>
                      <a:pt x="4758387" y="743389"/>
                      <a:pt x="4595986" y="733348"/>
                    </a:cubicBezTo>
                    <a:cubicBezTo>
                      <a:pt x="4433585" y="723307"/>
                      <a:pt x="3989465" y="763827"/>
                      <a:pt x="3762795" y="733348"/>
                    </a:cubicBezTo>
                    <a:cubicBezTo>
                      <a:pt x="3536125" y="702869"/>
                      <a:pt x="3521743" y="738560"/>
                      <a:pt x="3332762" y="733348"/>
                    </a:cubicBezTo>
                    <a:cubicBezTo>
                      <a:pt x="3143781" y="728136"/>
                      <a:pt x="3044380" y="723595"/>
                      <a:pt x="2822097" y="733348"/>
                    </a:cubicBezTo>
                    <a:cubicBezTo>
                      <a:pt x="2599814" y="743101"/>
                      <a:pt x="2205067" y="771723"/>
                      <a:pt x="1988906" y="733348"/>
                    </a:cubicBezTo>
                    <a:cubicBezTo>
                      <a:pt x="1772745" y="694973"/>
                      <a:pt x="1550736" y="741271"/>
                      <a:pt x="1316978" y="733348"/>
                    </a:cubicBezTo>
                    <a:cubicBezTo>
                      <a:pt x="1083220" y="725425"/>
                      <a:pt x="822898" y="715504"/>
                      <a:pt x="645051" y="733348"/>
                    </a:cubicBezTo>
                    <a:cubicBezTo>
                      <a:pt x="467204" y="751192"/>
                      <a:pt x="246942" y="748791"/>
                      <a:pt x="0" y="733348"/>
                    </a:cubicBezTo>
                    <a:cubicBezTo>
                      <a:pt x="13575" y="554981"/>
                      <a:pt x="4266" y="507463"/>
                      <a:pt x="0" y="366674"/>
                    </a:cubicBezTo>
                    <a:cubicBezTo>
                      <a:pt x="-4266" y="225885"/>
                      <a:pt x="-11586" y="139994"/>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 xmlns:ask="http://schemas.microsoft.com/office/drawing/2018/sketchyshape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Nhiệm</a:t>
                </a:r>
                <a:r>
                  <a:rPr kumimoji="0" lang="en-US" sz="36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6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vụ</a:t>
                </a:r>
                <a:r>
                  <a:rPr kumimoji="0" lang="en-US" sz="36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1:</a:t>
                </a:r>
                <a:r>
                  <a:rPr kumimoji="0" lang="en-US" sz="3600" b="0"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Tìm</a:t>
                </a:r>
                <a:r>
                  <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dụng</a:t>
                </a:r>
                <a:r>
                  <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cụ</a:t>
                </a:r>
                <a:r>
                  <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trồng</a:t>
                </a:r>
                <a:r>
                  <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cây</a:t>
                </a:r>
                <a:endParaRPr kumimoji="0" lang="en-US" sz="36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endParaRPr>
              </a:p>
            </p:txBody>
          </p:sp>
          <p:grpSp>
            <p:nvGrpSpPr>
              <p:cNvPr id="26" name="Group 25">
                <a:extLst>
                  <a:ext uri="{FF2B5EF4-FFF2-40B4-BE49-F238E27FC236}">
                    <a16:creationId xmlns="" xmlns:a16="http://schemas.microsoft.com/office/drawing/2014/main" id="{6F35FE88-9B9F-4141-A95B-E9F4CB6AB486}"/>
                  </a:ext>
                </a:extLst>
              </p:cNvPr>
              <p:cNvGrpSpPr/>
              <p:nvPr/>
            </p:nvGrpSpPr>
            <p:grpSpPr>
              <a:xfrm>
                <a:off x="591807" y="2758364"/>
                <a:ext cx="637527" cy="914400"/>
                <a:chOff x="557759" y="2645066"/>
                <a:chExt cx="757724" cy="1074855"/>
              </a:xfrm>
            </p:grpSpPr>
            <p:sp>
              <p:nvSpPr>
                <p:cNvPr id="27" name="Oval 26">
                  <a:extLst>
                    <a:ext uri="{FF2B5EF4-FFF2-40B4-BE49-F238E27FC236}">
                      <a16:creationId xmlns="" xmlns:a16="http://schemas.microsoft.com/office/drawing/2014/main" id="{363E69AD-4B4F-4CDF-99B3-8826348B4D28}"/>
                    </a:ext>
                  </a:extLst>
                </p:cNvPr>
                <p:cNvSpPr/>
                <p:nvPr/>
              </p:nvSpPr>
              <p:spPr>
                <a:xfrm>
                  <a:off x="623147" y="2645066"/>
                  <a:ext cx="541097" cy="1074855"/>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28" name="Picture 27">
                  <a:extLst>
                    <a:ext uri="{FF2B5EF4-FFF2-40B4-BE49-F238E27FC236}">
                      <a16:creationId xmlns="" xmlns:a16="http://schemas.microsoft.com/office/drawing/2014/main" id="{84DE100C-D960-43F6-AF52-782AE958EEB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72244"/>
                <a:stretch/>
              </p:blipFill>
              <p:spPr>
                <a:xfrm flipH="1">
                  <a:off x="557759" y="2734637"/>
                  <a:ext cx="757724" cy="895713"/>
                </a:xfrm>
                <a:prstGeom prst="ellipse">
                  <a:avLst/>
                </a:prstGeom>
              </p:spPr>
            </p:pic>
          </p:grpSp>
        </p:grpSp>
        <p:pic>
          <p:nvPicPr>
            <p:cNvPr id="24" name="Picture 23">
              <a:extLst>
                <a:ext uri="{FF2B5EF4-FFF2-40B4-BE49-F238E27FC236}">
                  <a16:creationId xmlns="" xmlns:a16="http://schemas.microsoft.com/office/drawing/2014/main" id="{B7435BAB-29E7-4496-8876-B1D23FAD6F4E}"/>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51464"/>
            <a:stretch/>
          </p:blipFill>
          <p:spPr>
            <a:xfrm rot="21030477">
              <a:off x="428862" y="3042373"/>
              <a:ext cx="241198" cy="203772"/>
            </a:xfrm>
            <a:prstGeom prst="rect">
              <a:avLst/>
            </a:prstGeom>
          </p:spPr>
        </p:pic>
      </p:grpSp>
      <p:grpSp>
        <p:nvGrpSpPr>
          <p:cNvPr id="29" name="Group 28">
            <a:extLst>
              <a:ext uri="{FF2B5EF4-FFF2-40B4-BE49-F238E27FC236}">
                <a16:creationId xmlns="" xmlns:a16="http://schemas.microsoft.com/office/drawing/2014/main" id="{192B4A56-3DA9-45A0-A8A6-421139E16103}"/>
              </a:ext>
            </a:extLst>
          </p:cNvPr>
          <p:cNvGrpSpPr/>
          <p:nvPr/>
        </p:nvGrpSpPr>
        <p:grpSpPr>
          <a:xfrm>
            <a:off x="834460" y="2790504"/>
            <a:ext cx="6796127" cy="1143000"/>
            <a:chOff x="240370" y="2705643"/>
            <a:chExt cx="2951683" cy="914400"/>
          </a:xfrm>
        </p:grpSpPr>
        <p:grpSp>
          <p:nvGrpSpPr>
            <p:cNvPr id="30" name="Group 29">
              <a:extLst>
                <a:ext uri="{FF2B5EF4-FFF2-40B4-BE49-F238E27FC236}">
                  <a16:creationId xmlns="" xmlns:a16="http://schemas.microsoft.com/office/drawing/2014/main" id="{98A16FCD-3194-4F8A-A00D-DD5F6612D88B}"/>
                </a:ext>
              </a:extLst>
            </p:cNvPr>
            <p:cNvGrpSpPr/>
            <p:nvPr/>
          </p:nvGrpSpPr>
          <p:grpSpPr>
            <a:xfrm>
              <a:off x="240370" y="2705643"/>
              <a:ext cx="2951683" cy="914400"/>
              <a:chOff x="591807" y="2758364"/>
              <a:chExt cx="2951683" cy="914400"/>
            </a:xfrm>
            <a:effectLst>
              <a:outerShdw blurRad="50800" dist="38100" dir="2700000" sx="102000" sy="102000" algn="tl" rotWithShape="0">
                <a:prstClr val="black">
                  <a:alpha val="30000"/>
                </a:prstClr>
              </a:outerShdw>
            </a:effectLst>
          </p:grpSpPr>
          <p:sp>
            <p:nvSpPr>
              <p:cNvPr id="32" name="Arrow: Pentagon 11">
                <a:extLst>
                  <a:ext uri="{FF2B5EF4-FFF2-40B4-BE49-F238E27FC236}">
                    <a16:creationId xmlns="" xmlns:a16="http://schemas.microsoft.com/office/drawing/2014/main" id="{A342036D-63E5-45C4-97FD-D6124CAFEDF1}"/>
                  </a:ext>
                </a:extLst>
              </p:cNvPr>
              <p:cNvSpPr/>
              <p:nvPr/>
            </p:nvSpPr>
            <p:spPr>
              <a:xfrm>
                <a:off x="982698" y="2914670"/>
                <a:ext cx="2560792" cy="586678"/>
              </a:xfrm>
              <a:custGeom>
                <a:avLst/>
                <a:gdLst>
                  <a:gd name="connsiteX0" fmla="*/ 0 w 5896117"/>
                  <a:gd name="connsiteY0" fmla="*/ 0 h 733348"/>
                  <a:gd name="connsiteX1" fmla="*/ 580592 w 5896117"/>
                  <a:gd name="connsiteY1" fmla="*/ 0 h 733348"/>
                  <a:gd name="connsiteX2" fmla="*/ 1382361 w 5896117"/>
                  <a:gd name="connsiteY2" fmla="*/ 0 h 733348"/>
                  <a:gd name="connsiteX3" fmla="*/ 2018247 w 5896117"/>
                  <a:gd name="connsiteY3" fmla="*/ 0 h 733348"/>
                  <a:gd name="connsiteX4" fmla="*/ 2543544 w 5896117"/>
                  <a:gd name="connsiteY4" fmla="*/ 0 h 733348"/>
                  <a:gd name="connsiteX5" fmla="*/ 3124135 w 5896117"/>
                  <a:gd name="connsiteY5" fmla="*/ 0 h 733348"/>
                  <a:gd name="connsiteX6" fmla="*/ 3704727 w 5896117"/>
                  <a:gd name="connsiteY6" fmla="*/ 0 h 733348"/>
                  <a:gd name="connsiteX7" fmla="*/ 4395907 w 5896117"/>
                  <a:gd name="connsiteY7" fmla="*/ 0 h 733348"/>
                  <a:gd name="connsiteX8" fmla="*/ 4921204 w 5896117"/>
                  <a:gd name="connsiteY8" fmla="*/ 0 h 733348"/>
                  <a:gd name="connsiteX9" fmla="*/ 5529443 w 5896117"/>
                  <a:gd name="connsiteY9" fmla="*/ 0 h 733348"/>
                  <a:gd name="connsiteX10" fmla="*/ 5896117 w 5896117"/>
                  <a:gd name="connsiteY10" fmla="*/ 366674 h 733348"/>
                  <a:gd name="connsiteX11" fmla="*/ 5529443 w 5896117"/>
                  <a:gd name="connsiteY11" fmla="*/ 733348 h 733348"/>
                  <a:gd name="connsiteX12" fmla="*/ 4838263 w 5896117"/>
                  <a:gd name="connsiteY12" fmla="*/ 733348 h 733348"/>
                  <a:gd name="connsiteX13" fmla="*/ 4312966 w 5896117"/>
                  <a:gd name="connsiteY13" fmla="*/ 733348 h 733348"/>
                  <a:gd name="connsiteX14" fmla="*/ 3677080 w 5896117"/>
                  <a:gd name="connsiteY14" fmla="*/ 733348 h 733348"/>
                  <a:gd name="connsiteX15" fmla="*/ 2875310 w 5896117"/>
                  <a:gd name="connsiteY15" fmla="*/ 733348 h 733348"/>
                  <a:gd name="connsiteX16" fmla="*/ 2073541 w 5896117"/>
                  <a:gd name="connsiteY16" fmla="*/ 733348 h 733348"/>
                  <a:gd name="connsiteX17" fmla="*/ 1548244 w 5896117"/>
                  <a:gd name="connsiteY17" fmla="*/ 733348 h 733348"/>
                  <a:gd name="connsiteX18" fmla="*/ 746475 w 5896117"/>
                  <a:gd name="connsiteY18" fmla="*/ 733348 h 733348"/>
                  <a:gd name="connsiteX19" fmla="*/ 0 w 5896117"/>
                  <a:gd name="connsiteY19" fmla="*/ 733348 h 733348"/>
                  <a:gd name="connsiteX20" fmla="*/ 0 w 5896117"/>
                  <a:gd name="connsiteY20" fmla="*/ 374007 h 733348"/>
                  <a:gd name="connsiteX21" fmla="*/ 0 w 5896117"/>
                  <a:gd name="connsiteY21"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6117" h="733348" fill="none" extrusionOk="0">
                    <a:moveTo>
                      <a:pt x="0" y="0"/>
                    </a:moveTo>
                    <a:cubicBezTo>
                      <a:pt x="236368" y="-20420"/>
                      <a:pt x="380920" y="-22017"/>
                      <a:pt x="580592" y="0"/>
                    </a:cubicBezTo>
                    <a:cubicBezTo>
                      <a:pt x="780264" y="22017"/>
                      <a:pt x="1141859" y="-13249"/>
                      <a:pt x="1382361" y="0"/>
                    </a:cubicBezTo>
                    <a:cubicBezTo>
                      <a:pt x="1622863" y="13249"/>
                      <a:pt x="1794517" y="-8914"/>
                      <a:pt x="2018247" y="0"/>
                    </a:cubicBezTo>
                    <a:cubicBezTo>
                      <a:pt x="2241977" y="8914"/>
                      <a:pt x="2337603" y="19611"/>
                      <a:pt x="2543544" y="0"/>
                    </a:cubicBezTo>
                    <a:cubicBezTo>
                      <a:pt x="2749485" y="-19611"/>
                      <a:pt x="3006755" y="17669"/>
                      <a:pt x="3124135" y="0"/>
                    </a:cubicBezTo>
                    <a:cubicBezTo>
                      <a:pt x="3241515" y="-17669"/>
                      <a:pt x="3432691" y="-6108"/>
                      <a:pt x="3704727" y="0"/>
                    </a:cubicBezTo>
                    <a:cubicBezTo>
                      <a:pt x="3976763" y="6108"/>
                      <a:pt x="4134009" y="-10980"/>
                      <a:pt x="4395907" y="0"/>
                    </a:cubicBezTo>
                    <a:cubicBezTo>
                      <a:pt x="4657805" y="10980"/>
                      <a:pt x="4805695" y="19644"/>
                      <a:pt x="4921204" y="0"/>
                    </a:cubicBezTo>
                    <a:cubicBezTo>
                      <a:pt x="5036713" y="-19644"/>
                      <a:pt x="5282151" y="636"/>
                      <a:pt x="5529443" y="0"/>
                    </a:cubicBezTo>
                    <a:cubicBezTo>
                      <a:pt x="5681685" y="147110"/>
                      <a:pt x="5762836" y="210454"/>
                      <a:pt x="5896117" y="366674"/>
                    </a:cubicBezTo>
                    <a:cubicBezTo>
                      <a:pt x="5789548" y="448017"/>
                      <a:pt x="5640739" y="615542"/>
                      <a:pt x="5529443" y="733348"/>
                    </a:cubicBezTo>
                    <a:cubicBezTo>
                      <a:pt x="5210433" y="763355"/>
                      <a:pt x="5136752" y="753771"/>
                      <a:pt x="4838263" y="733348"/>
                    </a:cubicBezTo>
                    <a:cubicBezTo>
                      <a:pt x="4539774" y="712925"/>
                      <a:pt x="4474681" y="710117"/>
                      <a:pt x="4312966" y="733348"/>
                    </a:cubicBezTo>
                    <a:cubicBezTo>
                      <a:pt x="4151251" y="756579"/>
                      <a:pt x="3986516" y="760247"/>
                      <a:pt x="3677080" y="733348"/>
                    </a:cubicBezTo>
                    <a:cubicBezTo>
                      <a:pt x="3367644" y="706449"/>
                      <a:pt x="3069695" y="742837"/>
                      <a:pt x="2875310" y="733348"/>
                    </a:cubicBezTo>
                    <a:cubicBezTo>
                      <a:pt x="2680925" y="723860"/>
                      <a:pt x="2456457" y="751517"/>
                      <a:pt x="2073541" y="733348"/>
                    </a:cubicBezTo>
                    <a:cubicBezTo>
                      <a:pt x="1690625" y="715179"/>
                      <a:pt x="1697775" y="747421"/>
                      <a:pt x="1548244" y="733348"/>
                    </a:cubicBezTo>
                    <a:cubicBezTo>
                      <a:pt x="1398713" y="719275"/>
                      <a:pt x="1050751" y="718775"/>
                      <a:pt x="746475" y="733348"/>
                    </a:cubicBezTo>
                    <a:cubicBezTo>
                      <a:pt x="442199" y="747921"/>
                      <a:pt x="176087" y="753489"/>
                      <a:pt x="0" y="733348"/>
                    </a:cubicBezTo>
                    <a:cubicBezTo>
                      <a:pt x="-10252" y="579199"/>
                      <a:pt x="14929" y="446679"/>
                      <a:pt x="0" y="374007"/>
                    </a:cubicBezTo>
                    <a:cubicBezTo>
                      <a:pt x="-14929" y="301335"/>
                      <a:pt x="5824" y="122589"/>
                      <a:pt x="0" y="0"/>
                    </a:cubicBezTo>
                    <a:close/>
                  </a:path>
                  <a:path w="5896117" h="733348" stroke="0" extrusionOk="0">
                    <a:moveTo>
                      <a:pt x="0" y="0"/>
                    </a:moveTo>
                    <a:cubicBezTo>
                      <a:pt x="239962" y="-8538"/>
                      <a:pt x="362621" y="29318"/>
                      <a:pt x="691180" y="0"/>
                    </a:cubicBezTo>
                    <a:cubicBezTo>
                      <a:pt x="1019739" y="-29318"/>
                      <a:pt x="1097099" y="12749"/>
                      <a:pt x="1271772" y="0"/>
                    </a:cubicBezTo>
                    <a:cubicBezTo>
                      <a:pt x="1446445" y="-12749"/>
                      <a:pt x="1607914" y="23140"/>
                      <a:pt x="1852363" y="0"/>
                    </a:cubicBezTo>
                    <a:cubicBezTo>
                      <a:pt x="2096812" y="-23140"/>
                      <a:pt x="2219177" y="31530"/>
                      <a:pt x="2543544" y="0"/>
                    </a:cubicBezTo>
                    <a:cubicBezTo>
                      <a:pt x="2867911" y="-31530"/>
                      <a:pt x="2931524" y="-17202"/>
                      <a:pt x="3234724" y="0"/>
                    </a:cubicBezTo>
                    <a:cubicBezTo>
                      <a:pt x="3537924" y="17202"/>
                      <a:pt x="3687380" y="-19424"/>
                      <a:pt x="3815316" y="0"/>
                    </a:cubicBezTo>
                    <a:cubicBezTo>
                      <a:pt x="3943252" y="19424"/>
                      <a:pt x="4249863" y="12210"/>
                      <a:pt x="4451202" y="0"/>
                    </a:cubicBezTo>
                    <a:cubicBezTo>
                      <a:pt x="4652541" y="-12210"/>
                      <a:pt x="5280722" y="-6913"/>
                      <a:pt x="5529443" y="0"/>
                    </a:cubicBezTo>
                    <a:cubicBezTo>
                      <a:pt x="5684802" y="120389"/>
                      <a:pt x="5787616" y="277888"/>
                      <a:pt x="5896117" y="366674"/>
                    </a:cubicBezTo>
                    <a:cubicBezTo>
                      <a:pt x="5740051" y="506520"/>
                      <a:pt x="5711160" y="586619"/>
                      <a:pt x="5529443" y="733348"/>
                    </a:cubicBezTo>
                    <a:cubicBezTo>
                      <a:pt x="5292862" y="709021"/>
                      <a:pt x="5237695" y="743191"/>
                      <a:pt x="5004146" y="733348"/>
                    </a:cubicBezTo>
                    <a:cubicBezTo>
                      <a:pt x="4770597" y="723505"/>
                      <a:pt x="4561265" y="712082"/>
                      <a:pt x="4423554" y="733348"/>
                    </a:cubicBezTo>
                    <a:cubicBezTo>
                      <a:pt x="4285843" y="754614"/>
                      <a:pt x="4029147" y="705293"/>
                      <a:pt x="3842963" y="733348"/>
                    </a:cubicBezTo>
                    <a:cubicBezTo>
                      <a:pt x="3656779" y="761403"/>
                      <a:pt x="3431828" y="750607"/>
                      <a:pt x="3317666" y="733348"/>
                    </a:cubicBezTo>
                    <a:cubicBezTo>
                      <a:pt x="3203504" y="716089"/>
                      <a:pt x="2852001" y="766034"/>
                      <a:pt x="2571191" y="733348"/>
                    </a:cubicBezTo>
                    <a:cubicBezTo>
                      <a:pt x="2290382" y="700662"/>
                      <a:pt x="2248686" y="739067"/>
                      <a:pt x="1935305" y="733348"/>
                    </a:cubicBezTo>
                    <a:cubicBezTo>
                      <a:pt x="1621924" y="727629"/>
                      <a:pt x="1420991" y="746089"/>
                      <a:pt x="1244125" y="733348"/>
                    </a:cubicBezTo>
                    <a:cubicBezTo>
                      <a:pt x="1067259" y="720607"/>
                      <a:pt x="814299" y="735469"/>
                      <a:pt x="663533" y="733348"/>
                    </a:cubicBezTo>
                    <a:cubicBezTo>
                      <a:pt x="512767" y="731227"/>
                      <a:pt x="152720" y="756250"/>
                      <a:pt x="0" y="733348"/>
                    </a:cubicBezTo>
                    <a:cubicBezTo>
                      <a:pt x="-12088" y="603757"/>
                      <a:pt x="5919" y="486704"/>
                      <a:pt x="0" y="374007"/>
                    </a:cubicBezTo>
                    <a:cubicBezTo>
                      <a:pt x="-5919" y="261310"/>
                      <a:pt x="-13605" y="113105"/>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 xmlns:ask="http://schemas.microsoft.com/office/drawing/2018/sketchyshape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FF">
                        <a:lumMod val="50000"/>
                      </a:srgbClr>
                    </a:solidFill>
                    <a:effectLst/>
                    <a:uLnTx/>
                    <a:uFillTx/>
                    <a:latin typeface="#9Slide07 SVNUT Triumph Press" panose="00000500000000000000" pitchFamily="2" charset="0"/>
                    <a:ea typeface="+mn-ea"/>
                    <a:cs typeface="+mn-cs"/>
                  </a:rPr>
                  <a:t>Nhiệm vụ 2:</a:t>
                </a:r>
                <a:r>
                  <a:rPr kumimoji="0" lang="en-US" sz="3600" b="0" i="0" u="none" strike="noStrike" kern="0" cap="none" spc="0" normalizeH="0" baseline="0" noProof="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smtClean="0">
                    <a:ln>
                      <a:noFill/>
                    </a:ln>
                    <a:solidFill>
                      <a:srgbClr val="000000">
                        <a:lumMod val="75000"/>
                      </a:srgbClr>
                    </a:solidFill>
                    <a:effectLst/>
                    <a:uLnTx/>
                    <a:uFillTx/>
                    <a:latin typeface="#9Slide07 SVNUT Triumph Press" panose="00000500000000000000" pitchFamily="2" charset="0"/>
                    <a:ea typeface="+mn-ea"/>
                    <a:cs typeface="+mn-cs"/>
                  </a:rPr>
                  <a:t>Trồng cây</a:t>
                </a:r>
              </a:p>
            </p:txBody>
          </p:sp>
          <p:grpSp>
            <p:nvGrpSpPr>
              <p:cNvPr id="33" name="Group 32">
                <a:extLst>
                  <a:ext uri="{FF2B5EF4-FFF2-40B4-BE49-F238E27FC236}">
                    <a16:creationId xmlns="" xmlns:a16="http://schemas.microsoft.com/office/drawing/2014/main" id="{A68CD987-8EB5-4B2D-BBCC-9119195B5B32}"/>
                  </a:ext>
                </a:extLst>
              </p:cNvPr>
              <p:cNvGrpSpPr/>
              <p:nvPr/>
            </p:nvGrpSpPr>
            <p:grpSpPr>
              <a:xfrm>
                <a:off x="591807" y="2758364"/>
                <a:ext cx="637527" cy="914400"/>
                <a:chOff x="557759" y="2645066"/>
                <a:chExt cx="757724" cy="1074855"/>
              </a:xfrm>
            </p:grpSpPr>
            <p:sp>
              <p:nvSpPr>
                <p:cNvPr id="34" name="Oval 33">
                  <a:extLst>
                    <a:ext uri="{FF2B5EF4-FFF2-40B4-BE49-F238E27FC236}">
                      <a16:creationId xmlns="" xmlns:a16="http://schemas.microsoft.com/office/drawing/2014/main" id="{7982852B-15BD-463B-8829-0E0289C359B3}"/>
                    </a:ext>
                  </a:extLst>
                </p:cNvPr>
                <p:cNvSpPr/>
                <p:nvPr/>
              </p:nvSpPr>
              <p:spPr>
                <a:xfrm>
                  <a:off x="623147" y="2645066"/>
                  <a:ext cx="541097" cy="1074855"/>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35" name="Picture 34">
                  <a:extLst>
                    <a:ext uri="{FF2B5EF4-FFF2-40B4-BE49-F238E27FC236}">
                      <a16:creationId xmlns="" xmlns:a16="http://schemas.microsoft.com/office/drawing/2014/main" id="{44333EC5-60A3-4801-BBDE-75380F36F93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72244"/>
                <a:stretch/>
              </p:blipFill>
              <p:spPr>
                <a:xfrm flipH="1">
                  <a:off x="557759" y="2734637"/>
                  <a:ext cx="757724" cy="895713"/>
                </a:xfrm>
                <a:prstGeom prst="ellipse">
                  <a:avLst/>
                </a:prstGeom>
              </p:spPr>
            </p:pic>
          </p:grpSp>
        </p:grpSp>
        <p:pic>
          <p:nvPicPr>
            <p:cNvPr id="31" name="Picture 30">
              <a:extLst>
                <a:ext uri="{FF2B5EF4-FFF2-40B4-BE49-F238E27FC236}">
                  <a16:creationId xmlns="" xmlns:a16="http://schemas.microsoft.com/office/drawing/2014/main" id="{FD154AE1-B0D2-4A2D-9A46-C7D1CA62E6DE}"/>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 b="59470"/>
            <a:stretch/>
          </p:blipFill>
          <p:spPr>
            <a:xfrm rot="21030477">
              <a:off x="427358" y="3042604"/>
              <a:ext cx="241198" cy="170158"/>
            </a:xfrm>
            <a:prstGeom prst="rect">
              <a:avLst/>
            </a:prstGeom>
          </p:spPr>
        </p:pic>
      </p:grpSp>
      <p:grpSp>
        <p:nvGrpSpPr>
          <p:cNvPr id="36" name="Group 35">
            <a:extLst>
              <a:ext uri="{FF2B5EF4-FFF2-40B4-BE49-F238E27FC236}">
                <a16:creationId xmlns="" xmlns:a16="http://schemas.microsoft.com/office/drawing/2014/main" id="{0B0C66EA-3439-47DB-8ACD-44D94F68134A}"/>
              </a:ext>
            </a:extLst>
          </p:cNvPr>
          <p:cNvGrpSpPr/>
          <p:nvPr/>
        </p:nvGrpSpPr>
        <p:grpSpPr>
          <a:xfrm>
            <a:off x="900072" y="4499811"/>
            <a:ext cx="6730515" cy="1370320"/>
            <a:chOff x="240370" y="2705647"/>
            <a:chExt cx="4699499" cy="914399"/>
          </a:xfrm>
        </p:grpSpPr>
        <p:grpSp>
          <p:nvGrpSpPr>
            <p:cNvPr id="37" name="Group 36">
              <a:extLst>
                <a:ext uri="{FF2B5EF4-FFF2-40B4-BE49-F238E27FC236}">
                  <a16:creationId xmlns="" xmlns:a16="http://schemas.microsoft.com/office/drawing/2014/main" id="{1F7B4F8B-0F1A-4E0A-AB0B-1E05B9460AF9}"/>
                </a:ext>
              </a:extLst>
            </p:cNvPr>
            <p:cNvGrpSpPr/>
            <p:nvPr/>
          </p:nvGrpSpPr>
          <p:grpSpPr>
            <a:xfrm>
              <a:off x="240370" y="2705647"/>
              <a:ext cx="4699499" cy="914399"/>
              <a:chOff x="591807" y="2758368"/>
              <a:chExt cx="4699499" cy="914399"/>
            </a:xfrm>
            <a:effectLst>
              <a:outerShdw blurRad="50800" dist="38100" dir="2700000" sx="102000" sy="102000" algn="tl" rotWithShape="0">
                <a:prstClr val="black">
                  <a:alpha val="30000"/>
                </a:prstClr>
              </a:outerShdw>
            </a:effectLst>
          </p:grpSpPr>
          <p:sp>
            <p:nvSpPr>
              <p:cNvPr id="39" name="Arrow: Pentagon 18">
                <a:extLst>
                  <a:ext uri="{FF2B5EF4-FFF2-40B4-BE49-F238E27FC236}">
                    <a16:creationId xmlns="" xmlns:a16="http://schemas.microsoft.com/office/drawing/2014/main" id="{9EA10ABF-118E-4156-8B99-C968F094C3C1}"/>
                  </a:ext>
                </a:extLst>
              </p:cNvPr>
              <p:cNvSpPr/>
              <p:nvPr/>
            </p:nvSpPr>
            <p:spPr>
              <a:xfrm>
                <a:off x="993926" y="2998421"/>
                <a:ext cx="4297380" cy="586678"/>
              </a:xfrm>
              <a:custGeom>
                <a:avLst/>
                <a:gdLst>
                  <a:gd name="connsiteX0" fmla="*/ 0 w 9894539"/>
                  <a:gd name="connsiteY0" fmla="*/ 0 h 733348"/>
                  <a:gd name="connsiteX1" fmla="*/ 680562 w 9894539"/>
                  <a:gd name="connsiteY1" fmla="*/ 0 h 733348"/>
                  <a:gd name="connsiteX2" fmla="*/ 1075288 w 9894539"/>
                  <a:gd name="connsiteY2" fmla="*/ 0 h 733348"/>
                  <a:gd name="connsiteX3" fmla="*/ 1660571 w 9894539"/>
                  <a:gd name="connsiteY3" fmla="*/ 0 h 733348"/>
                  <a:gd name="connsiteX4" fmla="*/ 2531690 w 9894539"/>
                  <a:gd name="connsiteY4" fmla="*/ 0 h 733348"/>
                  <a:gd name="connsiteX5" fmla="*/ 3402809 w 9894539"/>
                  <a:gd name="connsiteY5" fmla="*/ 0 h 733348"/>
                  <a:gd name="connsiteX6" fmla="*/ 3797535 w 9894539"/>
                  <a:gd name="connsiteY6" fmla="*/ 0 h 733348"/>
                  <a:gd name="connsiteX7" fmla="*/ 4668654 w 9894539"/>
                  <a:gd name="connsiteY7" fmla="*/ 0 h 733348"/>
                  <a:gd name="connsiteX8" fmla="*/ 5253937 w 9894539"/>
                  <a:gd name="connsiteY8" fmla="*/ 0 h 733348"/>
                  <a:gd name="connsiteX9" fmla="*/ 5839220 w 9894539"/>
                  <a:gd name="connsiteY9" fmla="*/ 0 h 733348"/>
                  <a:gd name="connsiteX10" fmla="*/ 6424503 w 9894539"/>
                  <a:gd name="connsiteY10" fmla="*/ 0 h 733348"/>
                  <a:gd name="connsiteX11" fmla="*/ 6914508 w 9894539"/>
                  <a:gd name="connsiteY11" fmla="*/ 0 h 733348"/>
                  <a:gd name="connsiteX12" fmla="*/ 7404512 w 9894539"/>
                  <a:gd name="connsiteY12" fmla="*/ 0 h 733348"/>
                  <a:gd name="connsiteX13" fmla="*/ 8085074 w 9894539"/>
                  <a:gd name="connsiteY13" fmla="*/ 0 h 733348"/>
                  <a:gd name="connsiteX14" fmla="*/ 8670357 w 9894539"/>
                  <a:gd name="connsiteY14" fmla="*/ 0 h 733348"/>
                  <a:gd name="connsiteX15" fmla="*/ 9527865 w 9894539"/>
                  <a:gd name="connsiteY15" fmla="*/ 0 h 733348"/>
                  <a:gd name="connsiteX16" fmla="*/ 9894539 w 9894539"/>
                  <a:gd name="connsiteY16" fmla="*/ 366674 h 733348"/>
                  <a:gd name="connsiteX17" fmla="*/ 9527865 w 9894539"/>
                  <a:gd name="connsiteY17" fmla="*/ 733348 h 733348"/>
                  <a:gd name="connsiteX18" fmla="*/ 9133139 w 9894539"/>
                  <a:gd name="connsiteY18" fmla="*/ 733348 h 733348"/>
                  <a:gd name="connsiteX19" fmla="*/ 8547856 w 9894539"/>
                  <a:gd name="connsiteY19" fmla="*/ 733348 h 733348"/>
                  <a:gd name="connsiteX20" fmla="*/ 8057852 w 9894539"/>
                  <a:gd name="connsiteY20" fmla="*/ 733348 h 733348"/>
                  <a:gd name="connsiteX21" fmla="*/ 7282011 w 9894539"/>
                  <a:gd name="connsiteY21" fmla="*/ 733348 h 733348"/>
                  <a:gd name="connsiteX22" fmla="*/ 6410892 w 9894539"/>
                  <a:gd name="connsiteY22" fmla="*/ 733348 h 733348"/>
                  <a:gd name="connsiteX23" fmla="*/ 5825609 w 9894539"/>
                  <a:gd name="connsiteY23" fmla="*/ 733348 h 733348"/>
                  <a:gd name="connsiteX24" fmla="*/ 5430883 w 9894539"/>
                  <a:gd name="connsiteY24" fmla="*/ 733348 h 733348"/>
                  <a:gd name="connsiteX25" fmla="*/ 4655043 w 9894539"/>
                  <a:gd name="connsiteY25" fmla="*/ 733348 h 733348"/>
                  <a:gd name="connsiteX26" fmla="*/ 3974481 w 9894539"/>
                  <a:gd name="connsiteY26" fmla="*/ 733348 h 733348"/>
                  <a:gd name="connsiteX27" fmla="*/ 3293919 w 9894539"/>
                  <a:gd name="connsiteY27" fmla="*/ 733348 h 733348"/>
                  <a:gd name="connsiteX28" fmla="*/ 2422800 w 9894539"/>
                  <a:gd name="connsiteY28" fmla="*/ 733348 h 733348"/>
                  <a:gd name="connsiteX29" fmla="*/ 2028074 w 9894539"/>
                  <a:gd name="connsiteY29" fmla="*/ 733348 h 733348"/>
                  <a:gd name="connsiteX30" fmla="*/ 1633348 w 9894539"/>
                  <a:gd name="connsiteY30" fmla="*/ 733348 h 733348"/>
                  <a:gd name="connsiteX31" fmla="*/ 1238622 w 9894539"/>
                  <a:gd name="connsiteY31" fmla="*/ 733348 h 733348"/>
                  <a:gd name="connsiteX32" fmla="*/ 653339 w 9894539"/>
                  <a:gd name="connsiteY32" fmla="*/ 733348 h 733348"/>
                  <a:gd name="connsiteX33" fmla="*/ 0 w 9894539"/>
                  <a:gd name="connsiteY33" fmla="*/ 733348 h 733348"/>
                  <a:gd name="connsiteX34" fmla="*/ 0 w 9894539"/>
                  <a:gd name="connsiteY34" fmla="*/ 352007 h 733348"/>
                  <a:gd name="connsiteX35" fmla="*/ 0 w 9894539"/>
                  <a:gd name="connsiteY35"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94539" h="733348" fill="none" extrusionOk="0">
                    <a:moveTo>
                      <a:pt x="0" y="0"/>
                    </a:moveTo>
                    <a:cubicBezTo>
                      <a:pt x="337426" y="-12785"/>
                      <a:pt x="416540" y="371"/>
                      <a:pt x="680562" y="0"/>
                    </a:cubicBezTo>
                    <a:cubicBezTo>
                      <a:pt x="944584" y="-371"/>
                      <a:pt x="916130" y="-8565"/>
                      <a:pt x="1075288" y="0"/>
                    </a:cubicBezTo>
                    <a:cubicBezTo>
                      <a:pt x="1234446" y="8565"/>
                      <a:pt x="1438045" y="-26510"/>
                      <a:pt x="1660571" y="0"/>
                    </a:cubicBezTo>
                    <a:cubicBezTo>
                      <a:pt x="1883097" y="26510"/>
                      <a:pt x="2244870" y="24343"/>
                      <a:pt x="2531690" y="0"/>
                    </a:cubicBezTo>
                    <a:cubicBezTo>
                      <a:pt x="2818510" y="-24343"/>
                      <a:pt x="3226857" y="17404"/>
                      <a:pt x="3402809" y="0"/>
                    </a:cubicBezTo>
                    <a:cubicBezTo>
                      <a:pt x="3578761" y="-17404"/>
                      <a:pt x="3669347" y="-18366"/>
                      <a:pt x="3797535" y="0"/>
                    </a:cubicBezTo>
                    <a:cubicBezTo>
                      <a:pt x="3925723" y="18366"/>
                      <a:pt x="4240695" y="-40250"/>
                      <a:pt x="4668654" y="0"/>
                    </a:cubicBezTo>
                    <a:cubicBezTo>
                      <a:pt x="5096613" y="40250"/>
                      <a:pt x="5086924" y="19341"/>
                      <a:pt x="5253937" y="0"/>
                    </a:cubicBezTo>
                    <a:cubicBezTo>
                      <a:pt x="5420950" y="-19341"/>
                      <a:pt x="5587601" y="-18645"/>
                      <a:pt x="5839220" y="0"/>
                    </a:cubicBezTo>
                    <a:cubicBezTo>
                      <a:pt x="6090839" y="18645"/>
                      <a:pt x="6268591" y="-10339"/>
                      <a:pt x="6424503" y="0"/>
                    </a:cubicBezTo>
                    <a:cubicBezTo>
                      <a:pt x="6580415" y="10339"/>
                      <a:pt x="6697964" y="11450"/>
                      <a:pt x="6914508" y="0"/>
                    </a:cubicBezTo>
                    <a:cubicBezTo>
                      <a:pt x="7131053" y="-11450"/>
                      <a:pt x="7303748" y="-20485"/>
                      <a:pt x="7404512" y="0"/>
                    </a:cubicBezTo>
                    <a:cubicBezTo>
                      <a:pt x="7505276" y="20485"/>
                      <a:pt x="7783359" y="-32491"/>
                      <a:pt x="8085074" y="0"/>
                    </a:cubicBezTo>
                    <a:cubicBezTo>
                      <a:pt x="8386789" y="32491"/>
                      <a:pt x="8428609" y="-9850"/>
                      <a:pt x="8670357" y="0"/>
                    </a:cubicBezTo>
                    <a:cubicBezTo>
                      <a:pt x="8912105" y="9850"/>
                      <a:pt x="9101257" y="-16745"/>
                      <a:pt x="9527865" y="0"/>
                    </a:cubicBezTo>
                    <a:cubicBezTo>
                      <a:pt x="9698899" y="143464"/>
                      <a:pt x="9720764" y="182442"/>
                      <a:pt x="9894539" y="366674"/>
                    </a:cubicBezTo>
                    <a:cubicBezTo>
                      <a:pt x="9807443" y="456363"/>
                      <a:pt x="9702879" y="551742"/>
                      <a:pt x="9527865" y="733348"/>
                    </a:cubicBezTo>
                    <a:cubicBezTo>
                      <a:pt x="9385801" y="744979"/>
                      <a:pt x="9290072" y="739521"/>
                      <a:pt x="9133139" y="733348"/>
                    </a:cubicBezTo>
                    <a:cubicBezTo>
                      <a:pt x="8976206" y="727175"/>
                      <a:pt x="8836629" y="731929"/>
                      <a:pt x="8547856" y="733348"/>
                    </a:cubicBezTo>
                    <a:cubicBezTo>
                      <a:pt x="8259083" y="734767"/>
                      <a:pt x="8293544" y="751308"/>
                      <a:pt x="8057852" y="733348"/>
                    </a:cubicBezTo>
                    <a:cubicBezTo>
                      <a:pt x="7822160" y="715388"/>
                      <a:pt x="7516876" y="759066"/>
                      <a:pt x="7282011" y="733348"/>
                    </a:cubicBezTo>
                    <a:cubicBezTo>
                      <a:pt x="7047146" y="707630"/>
                      <a:pt x="6829540" y="769935"/>
                      <a:pt x="6410892" y="733348"/>
                    </a:cubicBezTo>
                    <a:cubicBezTo>
                      <a:pt x="5992244" y="696761"/>
                      <a:pt x="6107592" y="726823"/>
                      <a:pt x="5825609" y="733348"/>
                    </a:cubicBezTo>
                    <a:cubicBezTo>
                      <a:pt x="5543626" y="739873"/>
                      <a:pt x="5613899" y="748092"/>
                      <a:pt x="5430883" y="733348"/>
                    </a:cubicBezTo>
                    <a:cubicBezTo>
                      <a:pt x="5247867" y="718604"/>
                      <a:pt x="4946209" y="752556"/>
                      <a:pt x="4655043" y="733348"/>
                    </a:cubicBezTo>
                    <a:cubicBezTo>
                      <a:pt x="4363877" y="714140"/>
                      <a:pt x="4280570" y="735533"/>
                      <a:pt x="3974481" y="733348"/>
                    </a:cubicBezTo>
                    <a:cubicBezTo>
                      <a:pt x="3668392" y="731163"/>
                      <a:pt x="3625093" y="764131"/>
                      <a:pt x="3293919" y="733348"/>
                    </a:cubicBezTo>
                    <a:cubicBezTo>
                      <a:pt x="2962745" y="702565"/>
                      <a:pt x="2808459" y="764117"/>
                      <a:pt x="2422800" y="733348"/>
                    </a:cubicBezTo>
                    <a:cubicBezTo>
                      <a:pt x="2037141" y="702579"/>
                      <a:pt x="2224342" y="729232"/>
                      <a:pt x="2028074" y="733348"/>
                    </a:cubicBezTo>
                    <a:cubicBezTo>
                      <a:pt x="1831806" y="737464"/>
                      <a:pt x="1765297" y="746314"/>
                      <a:pt x="1633348" y="733348"/>
                    </a:cubicBezTo>
                    <a:cubicBezTo>
                      <a:pt x="1501399" y="720382"/>
                      <a:pt x="1318655" y="729662"/>
                      <a:pt x="1238622" y="733348"/>
                    </a:cubicBezTo>
                    <a:cubicBezTo>
                      <a:pt x="1158589" y="737034"/>
                      <a:pt x="922533" y="718550"/>
                      <a:pt x="653339" y="733348"/>
                    </a:cubicBezTo>
                    <a:cubicBezTo>
                      <a:pt x="384145" y="748146"/>
                      <a:pt x="158829" y="721056"/>
                      <a:pt x="0" y="733348"/>
                    </a:cubicBezTo>
                    <a:cubicBezTo>
                      <a:pt x="-5512" y="546300"/>
                      <a:pt x="-14124" y="513560"/>
                      <a:pt x="0" y="352007"/>
                    </a:cubicBezTo>
                    <a:cubicBezTo>
                      <a:pt x="14124" y="190454"/>
                      <a:pt x="12134" y="74059"/>
                      <a:pt x="0" y="0"/>
                    </a:cubicBezTo>
                    <a:close/>
                  </a:path>
                  <a:path w="9894539" h="733348" stroke="0" extrusionOk="0">
                    <a:moveTo>
                      <a:pt x="0" y="0"/>
                    </a:moveTo>
                    <a:cubicBezTo>
                      <a:pt x="200050" y="3230"/>
                      <a:pt x="497126" y="-27674"/>
                      <a:pt x="680562" y="0"/>
                    </a:cubicBezTo>
                    <a:cubicBezTo>
                      <a:pt x="863998" y="27674"/>
                      <a:pt x="1048782" y="-16696"/>
                      <a:pt x="1170566" y="0"/>
                    </a:cubicBezTo>
                    <a:cubicBezTo>
                      <a:pt x="1292350" y="16696"/>
                      <a:pt x="1429515" y="-15417"/>
                      <a:pt x="1660571" y="0"/>
                    </a:cubicBezTo>
                    <a:cubicBezTo>
                      <a:pt x="1891627" y="15417"/>
                      <a:pt x="2179241" y="-13830"/>
                      <a:pt x="2341133" y="0"/>
                    </a:cubicBezTo>
                    <a:cubicBezTo>
                      <a:pt x="2503025" y="13830"/>
                      <a:pt x="2873356" y="-30396"/>
                      <a:pt x="3021694" y="0"/>
                    </a:cubicBezTo>
                    <a:cubicBezTo>
                      <a:pt x="3170032" y="30396"/>
                      <a:pt x="3310938" y="19895"/>
                      <a:pt x="3511699" y="0"/>
                    </a:cubicBezTo>
                    <a:cubicBezTo>
                      <a:pt x="3712460" y="-19895"/>
                      <a:pt x="3844602" y="-15880"/>
                      <a:pt x="4096982" y="0"/>
                    </a:cubicBezTo>
                    <a:cubicBezTo>
                      <a:pt x="4349362" y="15880"/>
                      <a:pt x="4441998" y="-10069"/>
                      <a:pt x="4777544" y="0"/>
                    </a:cubicBezTo>
                    <a:cubicBezTo>
                      <a:pt x="5113090" y="10069"/>
                      <a:pt x="5122420" y="20620"/>
                      <a:pt x="5267548" y="0"/>
                    </a:cubicBezTo>
                    <a:cubicBezTo>
                      <a:pt x="5412676" y="-20620"/>
                      <a:pt x="5934387" y="39371"/>
                      <a:pt x="6138667" y="0"/>
                    </a:cubicBezTo>
                    <a:cubicBezTo>
                      <a:pt x="6342947" y="-39371"/>
                      <a:pt x="6391815" y="-15355"/>
                      <a:pt x="6628672" y="0"/>
                    </a:cubicBezTo>
                    <a:cubicBezTo>
                      <a:pt x="6865529" y="15355"/>
                      <a:pt x="7136624" y="14238"/>
                      <a:pt x="7309234" y="0"/>
                    </a:cubicBezTo>
                    <a:cubicBezTo>
                      <a:pt x="7481844" y="-14238"/>
                      <a:pt x="7588635" y="-6390"/>
                      <a:pt x="7703959" y="0"/>
                    </a:cubicBezTo>
                    <a:cubicBezTo>
                      <a:pt x="7819283" y="6390"/>
                      <a:pt x="8084105" y="-3309"/>
                      <a:pt x="8193964" y="0"/>
                    </a:cubicBezTo>
                    <a:cubicBezTo>
                      <a:pt x="8303823" y="3309"/>
                      <a:pt x="8491051" y="4133"/>
                      <a:pt x="8683968" y="0"/>
                    </a:cubicBezTo>
                    <a:cubicBezTo>
                      <a:pt x="8876885" y="-4133"/>
                      <a:pt x="9278244" y="-2410"/>
                      <a:pt x="9527865" y="0"/>
                    </a:cubicBezTo>
                    <a:cubicBezTo>
                      <a:pt x="9699254" y="173024"/>
                      <a:pt x="9800998" y="294133"/>
                      <a:pt x="9894539" y="366674"/>
                    </a:cubicBezTo>
                    <a:cubicBezTo>
                      <a:pt x="9748435" y="494610"/>
                      <a:pt x="9628763" y="620286"/>
                      <a:pt x="9527865" y="733348"/>
                    </a:cubicBezTo>
                    <a:cubicBezTo>
                      <a:pt x="9280842" y="708364"/>
                      <a:pt x="9080856" y="741437"/>
                      <a:pt x="8656746" y="733348"/>
                    </a:cubicBezTo>
                    <a:cubicBezTo>
                      <a:pt x="8232636" y="725259"/>
                      <a:pt x="8210805" y="705192"/>
                      <a:pt x="8071463" y="733348"/>
                    </a:cubicBezTo>
                    <a:cubicBezTo>
                      <a:pt x="7932121" y="761504"/>
                      <a:pt x="7801732" y="741205"/>
                      <a:pt x="7676737" y="733348"/>
                    </a:cubicBezTo>
                    <a:cubicBezTo>
                      <a:pt x="7551742" y="725491"/>
                      <a:pt x="7165849" y="694291"/>
                      <a:pt x="6805618" y="733348"/>
                    </a:cubicBezTo>
                    <a:cubicBezTo>
                      <a:pt x="6445387" y="772405"/>
                      <a:pt x="6562689" y="722785"/>
                      <a:pt x="6410892" y="733348"/>
                    </a:cubicBezTo>
                    <a:cubicBezTo>
                      <a:pt x="6259095" y="743911"/>
                      <a:pt x="6019562" y="723722"/>
                      <a:pt x="5920888" y="733348"/>
                    </a:cubicBezTo>
                    <a:cubicBezTo>
                      <a:pt x="5822214" y="742974"/>
                      <a:pt x="5436740" y="739277"/>
                      <a:pt x="5049768" y="733348"/>
                    </a:cubicBezTo>
                    <a:cubicBezTo>
                      <a:pt x="4662796" y="727419"/>
                      <a:pt x="4565225" y="754038"/>
                      <a:pt x="4369207" y="733348"/>
                    </a:cubicBezTo>
                    <a:cubicBezTo>
                      <a:pt x="4173189" y="712658"/>
                      <a:pt x="4002562" y="699780"/>
                      <a:pt x="3688645" y="733348"/>
                    </a:cubicBezTo>
                    <a:cubicBezTo>
                      <a:pt x="3374728" y="766916"/>
                      <a:pt x="3068134" y="697963"/>
                      <a:pt x="2817526" y="733348"/>
                    </a:cubicBezTo>
                    <a:cubicBezTo>
                      <a:pt x="2566918" y="768733"/>
                      <a:pt x="2326219" y="715633"/>
                      <a:pt x="2136964" y="733348"/>
                    </a:cubicBezTo>
                    <a:cubicBezTo>
                      <a:pt x="1947709" y="751063"/>
                      <a:pt x="1764965" y="740073"/>
                      <a:pt x="1456402" y="733348"/>
                    </a:cubicBezTo>
                    <a:cubicBezTo>
                      <a:pt x="1147839" y="726623"/>
                      <a:pt x="1114058" y="727111"/>
                      <a:pt x="966398" y="733348"/>
                    </a:cubicBezTo>
                    <a:cubicBezTo>
                      <a:pt x="818738" y="739585"/>
                      <a:pt x="199906" y="748558"/>
                      <a:pt x="0" y="733348"/>
                    </a:cubicBezTo>
                    <a:cubicBezTo>
                      <a:pt x="-2198" y="661386"/>
                      <a:pt x="-14799" y="484250"/>
                      <a:pt x="0" y="388674"/>
                    </a:cubicBezTo>
                    <a:cubicBezTo>
                      <a:pt x="14799" y="293098"/>
                      <a:pt x="17614" y="154745"/>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 xmlns:ask="http://schemas.microsoft.com/office/drawing/2018/sketchyshape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Nhiệm</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vụ</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3:</a:t>
                </a:r>
                <a:r>
                  <a:rPr lang="vi-VN" sz="3200" b="1" kern="0" dirty="0">
                    <a:solidFill>
                      <a:srgbClr val="FFFFFF">
                        <a:lumMod val="50000"/>
                      </a:srgbClr>
                    </a:solidFill>
                    <a:latin typeface="#9Slide07 SVNUT Triumph Press" panose="00000500000000000000" pitchFamily="2" charset="0"/>
                  </a:rPr>
                  <a:t> </a:t>
                </a:r>
                <a:r>
                  <a:rPr lang="vi-VN" sz="3200" b="1" kern="0" dirty="0" smtClean="0">
                    <a:latin typeface="#9Slide07 SVNUT Triumph Press" panose="00000500000000000000" pitchFamily="2" charset="0"/>
                  </a:rPr>
                  <a:t>Chăm sóc cây</a:t>
                </a:r>
                <a:endParaRPr kumimoji="0" lang="en-US" sz="3200" b="0" i="1" u="none" strike="noStrike" kern="0" cap="none" spc="0" normalizeH="0" baseline="0" noProof="0" dirty="0" smtClean="0">
                  <a:ln>
                    <a:noFill/>
                  </a:ln>
                  <a:effectLst/>
                  <a:uLnTx/>
                  <a:uFillTx/>
                  <a:latin typeface="#9Slide07 SVNUT Triumph Press" panose="00000500000000000000" pitchFamily="2" charset="0"/>
                </a:endParaRPr>
              </a:p>
            </p:txBody>
          </p:sp>
          <p:grpSp>
            <p:nvGrpSpPr>
              <p:cNvPr id="40" name="Group 39">
                <a:extLst>
                  <a:ext uri="{FF2B5EF4-FFF2-40B4-BE49-F238E27FC236}">
                    <a16:creationId xmlns="" xmlns:a16="http://schemas.microsoft.com/office/drawing/2014/main" id="{386B83E7-B142-4AB5-8354-A784D04D8A02}"/>
                  </a:ext>
                </a:extLst>
              </p:cNvPr>
              <p:cNvGrpSpPr/>
              <p:nvPr/>
            </p:nvGrpSpPr>
            <p:grpSpPr>
              <a:xfrm>
                <a:off x="591807" y="2758368"/>
                <a:ext cx="637527" cy="914399"/>
                <a:chOff x="557759" y="2645067"/>
                <a:chExt cx="757724" cy="1074853"/>
              </a:xfrm>
            </p:grpSpPr>
            <p:sp>
              <p:nvSpPr>
                <p:cNvPr id="41" name="Oval 40">
                  <a:extLst>
                    <a:ext uri="{FF2B5EF4-FFF2-40B4-BE49-F238E27FC236}">
                      <a16:creationId xmlns="" xmlns:a16="http://schemas.microsoft.com/office/drawing/2014/main" id="{A645E486-F86F-46AA-83B1-F6E87609A3B4}"/>
                    </a:ext>
                  </a:extLst>
                </p:cNvPr>
                <p:cNvSpPr/>
                <p:nvPr/>
              </p:nvSpPr>
              <p:spPr>
                <a:xfrm>
                  <a:off x="623147" y="2645067"/>
                  <a:ext cx="541097" cy="1074853"/>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42" name="Picture 41">
                  <a:extLst>
                    <a:ext uri="{FF2B5EF4-FFF2-40B4-BE49-F238E27FC236}">
                      <a16:creationId xmlns="" xmlns:a16="http://schemas.microsoft.com/office/drawing/2014/main" id="{3ACFE341-86BD-4909-AB86-22FF849BD74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72244"/>
                <a:stretch/>
              </p:blipFill>
              <p:spPr>
                <a:xfrm flipH="1">
                  <a:off x="557759" y="2734634"/>
                  <a:ext cx="757724" cy="895713"/>
                </a:xfrm>
                <a:prstGeom prst="ellipse">
                  <a:avLst/>
                </a:prstGeom>
              </p:spPr>
            </p:pic>
          </p:grpSp>
        </p:grpSp>
        <p:pic>
          <p:nvPicPr>
            <p:cNvPr id="38" name="Picture 37">
              <a:extLst>
                <a:ext uri="{FF2B5EF4-FFF2-40B4-BE49-F238E27FC236}">
                  <a16:creationId xmlns="" xmlns:a16="http://schemas.microsoft.com/office/drawing/2014/main" id="{715EE902-4A37-4002-A4BC-BACDAF80A790}"/>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46540"/>
            <a:stretch/>
          </p:blipFill>
          <p:spPr>
            <a:xfrm rot="21030477">
              <a:off x="429787" y="3042230"/>
              <a:ext cx="241198" cy="224445"/>
            </a:xfrm>
            <a:prstGeom prst="rect">
              <a:avLst/>
            </a:prstGeom>
          </p:spPr>
        </p:pic>
      </p:grpSp>
    </p:spTree>
    <p:extLst>
      <p:ext uri="{BB962C8B-B14F-4D97-AF65-F5344CB8AC3E}">
        <p14:creationId xmlns:p14="http://schemas.microsoft.com/office/powerpoint/2010/main" xmlns="" val="55176632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2000"/>
                                        <p:tgtEl>
                                          <p:spTgt spid="29"/>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circle(in)">
                                      <p:cBhvr>
                                        <p:cTn id="1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 xmlns:a16="http://schemas.microsoft.com/office/drawing/2014/main" id="{D9121E5D-65A8-4B91-B040-CDA2B2B2CC29}"/>
              </a:ext>
            </a:extLst>
          </p:cNvPr>
          <p:cNvGrpSpPr/>
          <p:nvPr/>
        </p:nvGrpSpPr>
        <p:grpSpPr>
          <a:xfrm flipH="1">
            <a:off x="3657600" y="103455"/>
            <a:ext cx="8344031" cy="1143000"/>
            <a:chOff x="591807" y="2758364"/>
            <a:chExt cx="3623966" cy="914400"/>
          </a:xfrm>
          <a:effectLst>
            <a:outerShdw blurRad="50800" dist="38100" dir="2700000" sx="102000" sy="102000" algn="tl" rotWithShape="0">
              <a:prstClr val="black">
                <a:alpha val="30000"/>
              </a:prstClr>
            </a:outerShdw>
          </a:effectLst>
        </p:grpSpPr>
        <p:sp>
          <p:nvSpPr>
            <p:cNvPr id="32" name="Arrow: Pentagon 4">
              <a:extLst>
                <a:ext uri="{FF2B5EF4-FFF2-40B4-BE49-F238E27FC236}">
                  <a16:creationId xmlns="" xmlns:a16="http://schemas.microsoft.com/office/drawing/2014/main" id="{2EAAE211-7B67-4820-AF55-26347EC0BD1F}"/>
                </a:ext>
              </a:extLst>
            </p:cNvPr>
            <p:cNvSpPr/>
            <p:nvPr/>
          </p:nvSpPr>
          <p:spPr>
            <a:xfrm>
              <a:off x="988948" y="2970409"/>
              <a:ext cx="3226825" cy="525247"/>
            </a:xfrm>
            <a:custGeom>
              <a:avLst/>
              <a:gdLst>
                <a:gd name="connsiteX0" fmla="*/ 0 w 7429631"/>
                <a:gd name="connsiteY0" fmla="*/ 0 h 656559"/>
                <a:gd name="connsiteX1" fmla="*/ 645577 w 7429631"/>
                <a:gd name="connsiteY1" fmla="*/ 0 h 656559"/>
                <a:gd name="connsiteX2" fmla="*/ 1291155 w 7429631"/>
                <a:gd name="connsiteY2" fmla="*/ 0 h 656559"/>
                <a:gd name="connsiteX3" fmla="*/ 1723692 w 7429631"/>
                <a:gd name="connsiteY3" fmla="*/ 0 h 656559"/>
                <a:gd name="connsiteX4" fmla="*/ 2227242 w 7429631"/>
                <a:gd name="connsiteY4" fmla="*/ 0 h 656559"/>
                <a:gd name="connsiteX5" fmla="*/ 2659779 w 7429631"/>
                <a:gd name="connsiteY5" fmla="*/ 0 h 656559"/>
                <a:gd name="connsiteX6" fmla="*/ 3234343 w 7429631"/>
                <a:gd name="connsiteY6" fmla="*/ 0 h 656559"/>
                <a:gd name="connsiteX7" fmla="*/ 4021948 w 7429631"/>
                <a:gd name="connsiteY7" fmla="*/ 0 h 656559"/>
                <a:gd name="connsiteX8" fmla="*/ 4454484 w 7429631"/>
                <a:gd name="connsiteY8" fmla="*/ 0 h 656559"/>
                <a:gd name="connsiteX9" fmla="*/ 4887021 w 7429631"/>
                <a:gd name="connsiteY9" fmla="*/ 0 h 656559"/>
                <a:gd name="connsiteX10" fmla="*/ 5319558 w 7429631"/>
                <a:gd name="connsiteY10" fmla="*/ 0 h 656559"/>
                <a:gd name="connsiteX11" fmla="*/ 5894122 w 7429631"/>
                <a:gd name="connsiteY11" fmla="*/ 0 h 656559"/>
                <a:gd name="connsiteX12" fmla="*/ 7101352 w 7429631"/>
                <a:gd name="connsiteY12" fmla="*/ 0 h 656559"/>
                <a:gd name="connsiteX13" fmla="*/ 7429631 w 7429631"/>
                <a:gd name="connsiteY13" fmla="*/ 328280 h 656559"/>
                <a:gd name="connsiteX14" fmla="*/ 7101352 w 7429631"/>
                <a:gd name="connsiteY14" fmla="*/ 656559 h 656559"/>
                <a:gd name="connsiteX15" fmla="*/ 6455775 w 7429631"/>
                <a:gd name="connsiteY15" fmla="*/ 656559 h 656559"/>
                <a:gd name="connsiteX16" fmla="*/ 5881211 w 7429631"/>
                <a:gd name="connsiteY16" fmla="*/ 656559 h 656559"/>
                <a:gd name="connsiteX17" fmla="*/ 5377660 w 7429631"/>
                <a:gd name="connsiteY17" fmla="*/ 656559 h 656559"/>
                <a:gd name="connsiteX18" fmla="*/ 4874110 w 7429631"/>
                <a:gd name="connsiteY18" fmla="*/ 656559 h 656559"/>
                <a:gd name="connsiteX19" fmla="*/ 4228532 w 7429631"/>
                <a:gd name="connsiteY19" fmla="*/ 656559 h 656559"/>
                <a:gd name="connsiteX20" fmla="*/ 3653968 w 7429631"/>
                <a:gd name="connsiteY20" fmla="*/ 656559 h 656559"/>
                <a:gd name="connsiteX21" fmla="*/ 2937377 w 7429631"/>
                <a:gd name="connsiteY21" fmla="*/ 656559 h 656559"/>
                <a:gd name="connsiteX22" fmla="*/ 2220786 w 7429631"/>
                <a:gd name="connsiteY22" fmla="*/ 656559 h 656559"/>
                <a:gd name="connsiteX23" fmla="*/ 1575209 w 7429631"/>
                <a:gd name="connsiteY23" fmla="*/ 656559 h 656559"/>
                <a:gd name="connsiteX24" fmla="*/ 858618 w 7429631"/>
                <a:gd name="connsiteY24" fmla="*/ 656559 h 656559"/>
                <a:gd name="connsiteX25" fmla="*/ 0 w 7429631"/>
                <a:gd name="connsiteY25" fmla="*/ 656559 h 656559"/>
                <a:gd name="connsiteX26" fmla="*/ 0 w 7429631"/>
                <a:gd name="connsiteY26" fmla="*/ 0 h 6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29631" h="656559" fill="none" extrusionOk="0">
                  <a:moveTo>
                    <a:pt x="0" y="0"/>
                  </a:moveTo>
                  <a:cubicBezTo>
                    <a:pt x="277024" y="28378"/>
                    <a:pt x="367900" y="-19490"/>
                    <a:pt x="645577" y="0"/>
                  </a:cubicBezTo>
                  <a:cubicBezTo>
                    <a:pt x="923254" y="19490"/>
                    <a:pt x="1004282" y="2980"/>
                    <a:pt x="1291155" y="0"/>
                  </a:cubicBezTo>
                  <a:cubicBezTo>
                    <a:pt x="1578028" y="-2980"/>
                    <a:pt x="1514352" y="12525"/>
                    <a:pt x="1723692" y="0"/>
                  </a:cubicBezTo>
                  <a:cubicBezTo>
                    <a:pt x="1933032" y="-12525"/>
                    <a:pt x="1990085" y="19428"/>
                    <a:pt x="2227242" y="0"/>
                  </a:cubicBezTo>
                  <a:cubicBezTo>
                    <a:pt x="2464399" y="-19428"/>
                    <a:pt x="2445518" y="13137"/>
                    <a:pt x="2659779" y="0"/>
                  </a:cubicBezTo>
                  <a:cubicBezTo>
                    <a:pt x="2874040" y="-13137"/>
                    <a:pt x="2964340" y="-8725"/>
                    <a:pt x="3234343" y="0"/>
                  </a:cubicBezTo>
                  <a:cubicBezTo>
                    <a:pt x="3504346" y="8725"/>
                    <a:pt x="3719389" y="-12311"/>
                    <a:pt x="4021948" y="0"/>
                  </a:cubicBezTo>
                  <a:cubicBezTo>
                    <a:pt x="4324508" y="12311"/>
                    <a:pt x="4338998" y="-6464"/>
                    <a:pt x="4454484" y="0"/>
                  </a:cubicBezTo>
                  <a:cubicBezTo>
                    <a:pt x="4569970" y="6464"/>
                    <a:pt x="4790908" y="-18789"/>
                    <a:pt x="4887021" y="0"/>
                  </a:cubicBezTo>
                  <a:cubicBezTo>
                    <a:pt x="4983134" y="18789"/>
                    <a:pt x="5161610" y="20883"/>
                    <a:pt x="5319558" y="0"/>
                  </a:cubicBezTo>
                  <a:cubicBezTo>
                    <a:pt x="5477506" y="-20883"/>
                    <a:pt x="5777182" y="10230"/>
                    <a:pt x="5894122" y="0"/>
                  </a:cubicBezTo>
                  <a:cubicBezTo>
                    <a:pt x="6011062" y="-10230"/>
                    <a:pt x="6614795" y="60205"/>
                    <a:pt x="7101352" y="0"/>
                  </a:cubicBezTo>
                  <a:cubicBezTo>
                    <a:pt x="7266086" y="149199"/>
                    <a:pt x="7288328" y="154230"/>
                    <a:pt x="7429631" y="328280"/>
                  </a:cubicBezTo>
                  <a:cubicBezTo>
                    <a:pt x="7297251" y="448655"/>
                    <a:pt x="7231693" y="538579"/>
                    <a:pt x="7101352" y="656559"/>
                  </a:cubicBezTo>
                  <a:cubicBezTo>
                    <a:pt x="6828169" y="652331"/>
                    <a:pt x="6774622" y="659768"/>
                    <a:pt x="6455775" y="656559"/>
                  </a:cubicBezTo>
                  <a:cubicBezTo>
                    <a:pt x="6136928" y="653350"/>
                    <a:pt x="6120342" y="629922"/>
                    <a:pt x="5881211" y="656559"/>
                  </a:cubicBezTo>
                  <a:cubicBezTo>
                    <a:pt x="5642080" y="683196"/>
                    <a:pt x="5615284" y="654309"/>
                    <a:pt x="5377660" y="656559"/>
                  </a:cubicBezTo>
                  <a:cubicBezTo>
                    <a:pt x="5140036" y="658809"/>
                    <a:pt x="4985337" y="670727"/>
                    <a:pt x="4874110" y="656559"/>
                  </a:cubicBezTo>
                  <a:cubicBezTo>
                    <a:pt x="4762883" y="642392"/>
                    <a:pt x="4544392" y="669781"/>
                    <a:pt x="4228532" y="656559"/>
                  </a:cubicBezTo>
                  <a:cubicBezTo>
                    <a:pt x="3912672" y="643337"/>
                    <a:pt x="3866637" y="676858"/>
                    <a:pt x="3653968" y="656559"/>
                  </a:cubicBezTo>
                  <a:cubicBezTo>
                    <a:pt x="3441299" y="636260"/>
                    <a:pt x="3181402" y="627523"/>
                    <a:pt x="2937377" y="656559"/>
                  </a:cubicBezTo>
                  <a:cubicBezTo>
                    <a:pt x="2693352" y="685595"/>
                    <a:pt x="2565668" y="652179"/>
                    <a:pt x="2220786" y="656559"/>
                  </a:cubicBezTo>
                  <a:cubicBezTo>
                    <a:pt x="1875904" y="660939"/>
                    <a:pt x="1768347" y="624559"/>
                    <a:pt x="1575209" y="656559"/>
                  </a:cubicBezTo>
                  <a:cubicBezTo>
                    <a:pt x="1382071" y="688559"/>
                    <a:pt x="1093809" y="643340"/>
                    <a:pt x="858618" y="656559"/>
                  </a:cubicBezTo>
                  <a:cubicBezTo>
                    <a:pt x="623427" y="669778"/>
                    <a:pt x="228054" y="646610"/>
                    <a:pt x="0" y="656559"/>
                  </a:cubicBezTo>
                  <a:cubicBezTo>
                    <a:pt x="-22359" y="407752"/>
                    <a:pt x="-15999" y="271762"/>
                    <a:pt x="0" y="0"/>
                  </a:cubicBezTo>
                  <a:close/>
                </a:path>
                <a:path w="7429631" h="656559" stroke="0" extrusionOk="0">
                  <a:moveTo>
                    <a:pt x="0" y="0"/>
                  </a:moveTo>
                  <a:cubicBezTo>
                    <a:pt x="229038" y="-7398"/>
                    <a:pt x="344739" y="-30717"/>
                    <a:pt x="645577" y="0"/>
                  </a:cubicBezTo>
                  <a:cubicBezTo>
                    <a:pt x="946415" y="30717"/>
                    <a:pt x="900188" y="7854"/>
                    <a:pt x="1149128" y="0"/>
                  </a:cubicBezTo>
                  <a:cubicBezTo>
                    <a:pt x="1398068" y="-7854"/>
                    <a:pt x="1464148" y="14655"/>
                    <a:pt x="1652678" y="0"/>
                  </a:cubicBezTo>
                  <a:cubicBezTo>
                    <a:pt x="1841208" y="-14655"/>
                    <a:pt x="2015999" y="-7620"/>
                    <a:pt x="2298256" y="0"/>
                  </a:cubicBezTo>
                  <a:cubicBezTo>
                    <a:pt x="2580513" y="7620"/>
                    <a:pt x="2656483" y="32242"/>
                    <a:pt x="2943833" y="0"/>
                  </a:cubicBezTo>
                  <a:cubicBezTo>
                    <a:pt x="3231183" y="-32242"/>
                    <a:pt x="3205372" y="24376"/>
                    <a:pt x="3447384" y="0"/>
                  </a:cubicBezTo>
                  <a:cubicBezTo>
                    <a:pt x="3689396" y="-24376"/>
                    <a:pt x="3835871" y="-9829"/>
                    <a:pt x="4021948" y="0"/>
                  </a:cubicBezTo>
                  <a:cubicBezTo>
                    <a:pt x="4208025" y="9829"/>
                    <a:pt x="4514530" y="-9229"/>
                    <a:pt x="4667525" y="0"/>
                  </a:cubicBezTo>
                  <a:cubicBezTo>
                    <a:pt x="4820520" y="9229"/>
                    <a:pt x="5008496" y="-8539"/>
                    <a:pt x="5171075" y="0"/>
                  </a:cubicBezTo>
                  <a:cubicBezTo>
                    <a:pt x="5333654" y="8539"/>
                    <a:pt x="5654598" y="21774"/>
                    <a:pt x="5958680" y="0"/>
                  </a:cubicBezTo>
                  <a:cubicBezTo>
                    <a:pt x="6262762" y="-21774"/>
                    <a:pt x="6276136" y="-2375"/>
                    <a:pt x="6462230" y="0"/>
                  </a:cubicBezTo>
                  <a:cubicBezTo>
                    <a:pt x="6648324" y="2375"/>
                    <a:pt x="6920646" y="-31255"/>
                    <a:pt x="7101352" y="0"/>
                  </a:cubicBezTo>
                  <a:cubicBezTo>
                    <a:pt x="7211226" y="97722"/>
                    <a:pt x="7327620" y="208041"/>
                    <a:pt x="7429631" y="328280"/>
                  </a:cubicBezTo>
                  <a:cubicBezTo>
                    <a:pt x="7340826" y="415057"/>
                    <a:pt x="7219898" y="553364"/>
                    <a:pt x="7101352" y="656559"/>
                  </a:cubicBezTo>
                  <a:cubicBezTo>
                    <a:pt x="6900209" y="628705"/>
                    <a:pt x="6775571" y="683733"/>
                    <a:pt x="6526788" y="656559"/>
                  </a:cubicBezTo>
                  <a:cubicBezTo>
                    <a:pt x="6278005" y="629385"/>
                    <a:pt x="6184795" y="663294"/>
                    <a:pt x="5952224" y="656559"/>
                  </a:cubicBezTo>
                  <a:cubicBezTo>
                    <a:pt x="5719653" y="649824"/>
                    <a:pt x="5607189" y="673323"/>
                    <a:pt x="5306647" y="656559"/>
                  </a:cubicBezTo>
                  <a:cubicBezTo>
                    <a:pt x="5006105" y="639795"/>
                    <a:pt x="5051459" y="649570"/>
                    <a:pt x="4803096" y="656559"/>
                  </a:cubicBezTo>
                  <a:cubicBezTo>
                    <a:pt x="4554733" y="663548"/>
                    <a:pt x="4196906" y="645660"/>
                    <a:pt x="4015492" y="656559"/>
                  </a:cubicBezTo>
                  <a:cubicBezTo>
                    <a:pt x="3834078" y="667458"/>
                    <a:pt x="3569126" y="674096"/>
                    <a:pt x="3440928" y="656559"/>
                  </a:cubicBezTo>
                  <a:cubicBezTo>
                    <a:pt x="3312730" y="639022"/>
                    <a:pt x="3174871" y="637766"/>
                    <a:pt x="3008391" y="656559"/>
                  </a:cubicBezTo>
                  <a:cubicBezTo>
                    <a:pt x="2841911" y="675352"/>
                    <a:pt x="2391555" y="643305"/>
                    <a:pt x="2220786" y="656559"/>
                  </a:cubicBezTo>
                  <a:cubicBezTo>
                    <a:pt x="2050018" y="669813"/>
                    <a:pt x="1882108" y="645252"/>
                    <a:pt x="1788250" y="656559"/>
                  </a:cubicBezTo>
                  <a:cubicBezTo>
                    <a:pt x="1694392" y="667866"/>
                    <a:pt x="1481284" y="635393"/>
                    <a:pt x="1284699" y="656559"/>
                  </a:cubicBezTo>
                  <a:cubicBezTo>
                    <a:pt x="1088114" y="677725"/>
                    <a:pt x="355795" y="698495"/>
                    <a:pt x="0" y="656559"/>
                  </a:cubicBezTo>
                  <a:cubicBezTo>
                    <a:pt x="26589" y="516939"/>
                    <a:pt x="-20748" y="307570"/>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 xmlns:ask="http://schemas.microsoft.com/office/drawing/2018/sketchyshape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Nhiệm</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vụ</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1:</a:t>
              </a:r>
              <a:r>
                <a:rPr kumimoji="0" lang="en-US" sz="3200" b="0"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Tìm</a:t>
              </a:r>
              <a:r>
                <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dụng</a:t>
              </a:r>
              <a:r>
                <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cụ</a:t>
              </a:r>
              <a:r>
                <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trồng</a:t>
              </a:r>
              <a:r>
                <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rPr>
                <a:t> </a:t>
              </a:r>
              <a:r>
                <a:rPr kumimoji="0" lang="en-US" sz="3200" b="0" i="1" u="none" strike="noStrike" kern="0" cap="none" spc="0" normalizeH="0" baseline="0" noProof="0" dirty="0" err="1" smtClean="0">
                  <a:ln>
                    <a:noFill/>
                  </a:ln>
                  <a:solidFill>
                    <a:srgbClr val="000000">
                      <a:lumMod val="75000"/>
                    </a:srgbClr>
                  </a:solidFill>
                  <a:effectLst/>
                  <a:uLnTx/>
                  <a:uFillTx/>
                  <a:latin typeface="#9Slide07 SVNUT Triumph Press" panose="00000500000000000000" pitchFamily="2" charset="0"/>
                  <a:ea typeface="+mn-ea"/>
                  <a:cs typeface="+mn-cs"/>
                </a:rPr>
                <a:t>cây</a:t>
              </a:r>
              <a:endParaRPr kumimoji="0" lang="en-US" sz="3200" b="0" i="1" u="none" strike="noStrike" kern="0" cap="none" spc="0" normalizeH="0" baseline="0" noProof="0" dirty="0" smtClean="0">
                <a:ln>
                  <a:noFill/>
                </a:ln>
                <a:solidFill>
                  <a:srgbClr val="000000">
                    <a:lumMod val="75000"/>
                  </a:srgbClr>
                </a:solidFill>
                <a:effectLst/>
                <a:uLnTx/>
                <a:uFillTx/>
                <a:latin typeface="#9Slide07 SVNUT Triumph Press" panose="00000500000000000000" pitchFamily="2" charset="0"/>
                <a:ea typeface="+mn-ea"/>
                <a:cs typeface="+mn-cs"/>
              </a:endParaRPr>
            </a:p>
          </p:txBody>
        </p:sp>
        <p:grpSp>
          <p:nvGrpSpPr>
            <p:cNvPr id="33" name="Group 32">
              <a:extLst>
                <a:ext uri="{FF2B5EF4-FFF2-40B4-BE49-F238E27FC236}">
                  <a16:creationId xmlns="" xmlns:a16="http://schemas.microsoft.com/office/drawing/2014/main" id="{CDA47752-0A7A-4080-8725-94FDCD35AFB6}"/>
                </a:ext>
              </a:extLst>
            </p:cNvPr>
            <p:cNvGrpSpPr/>
            <p:nvPr/>
          </p:nvGrpSpPr>
          <p:grpSpPr>
            <a:xfrm>
              <a:off x="591807" y="2758364"/>
              <a:ext cx="637527" cy="914400"/>
              <a:chOff x="557759" y="2645066"/>
              <a:chExt cx="757724" cy="1074855"/>
            </a:xfrm>
          </p:grpSpPr>
          <p:sp>
            <p:nvSpPr>
              <p:cNvPr id="34" name="Oval 33">
                <a:extLst>
                  <a:ext uri="{FF2B5EF4-FFF2-40B4-BE49-F238E27FC236}">
                    <a16:creationId xmlns="" xmlns:a16="http://schemas.microsoft.com/office/drawing/2014/main" id="{4E0F907F-7256-4D72-ACD6-CF4925D22D03}"/>
                  </a:ext>
                </a:extLst>
              </p:cNvPr>
              <p:cNvSpPr/>
              <p:nvPr/>
            </p:nvSpPr>
            <p:spPr>
              <a:xfrm>
                <a:off x="623147" y="2645066"/>
                <a:ext cx="541097" cy="1074855"/>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smtClean="0">
                  <a:ln>
                    <a:noFill/>
                  </a:ln>
                  <a:solidFill>
                    <a:srgbClr val="FFFFFF"/>
                  </a:solidFill>
                  <a:effectLst/>
                  <a:uLnTx/>
                  <a:uFillTx/>
                  <a:latin typeface="Arial"/>
                  <a:ea typeface="+mn-ea"/>
                  <a:cs typeface="+mn-cs"/>
                </a:endParaRPr>
              </a:p>
            </p:txBody>
          </p:sp>
          <p:pic>
            <p:nvPicPr>
              <p:cNvPr id="35" name="Picture 34">
                <a:extLst>
                  <a:ext uri="{FF2B5EF4-FFF2-40B4-BE49-F238E27FC236}">
                    <a16:creationId xmlns="" xmlns:a16="http://schemas.microsoft.com/office/drawing/2014/main" id="{C2BEC2B0-EA98-4DAF-9365-A479D3B1462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72244"/>
              <a:stretch/>
            </p:blipFill>
            <p:spPr>
              <a:xfrm flipH="1">
                <a:off x="557759" y="2734637"/>
                <a:ext cx="757724" cy="895713"/>
              </a:xfrm>
              <a:prstGeom prst="ellipse">
                <a:avLst/>
              </a:prstGeom>
            </p:spPr>
          </p:pic>
        </p:grpSp>
      </p:grpSp>
      <p:grpSp>
        <p:nvGrpSpPr>
          <p:cNvPr id="36" name="Group 35">
            <a:extLst>
              <a:ext uri="{FF2B5EF4-FFF2-40B4-BE49-F238E27FC236}">
                <a16:creationId xmlns="" xmlns:a16="http://schemas.microsoft.com/office/drawing/2014/main" id="{20CE24BA-7123-444C-A3FB-36D00B6BD425}"/>
              </a:ext>
            </a:extLst>
          </p:cNvPr>
          <p:cNvGrpSpPr/>
          <p:nvPr/>
        </p:nvGrpSpPr>
        <p:grpSpPr>
          <a:xfrm>
            <a:off x="566294" y="3680008"/>
            <a:ext cx="2470767" cy="2484776"/>
            <a:chOff x="3584456" y="1236687"/>
            <a:chExt cx="4991837" cy="4991836"/>
          </a:xfrm>
        </p:grpSpPr>
        <p:sp>
          <p:nvSpPr>
            <p:cNvPr id="37" name="Oval 36">
              <a:extLst>
                <a:ext uri="{FF2B5EF4-FFF2-40B4-BE49-F238E27FC236}">
                  <a16:creationId xmlns="" xmlns:a16="http://schemas.microsoft.com/office/drawing/2014/main" id="{AF0F8CC4-5E6C-40E0-8E78-6829CF19AD10}"/>
                </a:ext>
              </a:extLst>
            </p:cNvPr>
            <p:cNvSpPr/>
            <p:nvPr/>
          </p:nvSpPr>
          <p:spPr>
            <a:xfrm>
              <a:off x="3584456" y="1314526"/>
              <a:ext cx="4901290" cy="4901290"/>
            </a:xfrm>
            <a:prstGeom prst="ellipse">
              <a:avLst/>
            </a:prstGeom>
            <a:solidFill>
              <a:srgbClr val="FFFFFF"/>
            </a:solidFill>
            <a:ln w="57150" cap="flat" cmpd="sng" algn="ctr">
              <a:solidFill>
                <a:srgbClr val="000000"/>
              </a:solidFill>
              <a:prstDash val="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mn-cs"/>
              </a:endParaRPr>
            </a:p>
          </p:txBody>
        </p:sp>
        <p:pic>
          <p:nvPicPr>
            <p:cNvPr id="38" name="Picture 37">
              <a:extLst>
                <a:ext uri="{FF2B5EF4-FFF2-40B4-BE49-F238E27FC236}">
                  <a16:creationId xmlns="" xmlns:a16="http://schemas.microsoft.com/office/drawing/2014/main" id="{DEDDB2F6-434A-479B-9724-4C6934CDE99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84456" y="1236687"/>
              <a:ext cx="4991837" cy="4991836"/>
            </a:xfrm>
            <a:prstGeom prst="rect">
              <a:avLst/>
            </a:prstGeom>
          </p:spPr>
        </p:pic>
        <p:pic>
          <p:nvPicPr>
            <p:cNvPr id="39" name="Graphic 46">
              <a:extLst>
                <a:ext uri="{FF2B5EF4-FFF2-40B4-BE49-F238E27FC236}">
                  <a16:creationId xmlns="" xmlns:a16="http://schemas.microsoft.com/office/drawing/2014/main" id="{8B280CE1-F05E-4FB1-91DA-E2CC6D97D689}"/>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rot="1046217">
              <a:off x="4255333" y="2823814"/>
              <a:ext cx="3739697" cy="2116255"/>
            </a:xfrm>
            <a:prstGeom prst="rect">
              <a:avLst/>
            </a:prstGeom>
          </p:spPr>
        </p:pic>
      </p:grpSp>
      <p:grpSp>
        <p:nvGrpSpPr>
          <p:cNvPr id="52" name="Group 51">
            <a:extLst>
              <a:ext uri="{FF2B5EF4-FFF2-40B4-BE49-F238E27FC236}">
                <a16:creationId xmlns="" xmlns:a16="http://schemas.microsoft.com/office/drawing/2014/main" id="{053E7EFB-19A6-4907-A919-43F3D040A873}"/>
              </a:ext>
            </a:extLst>
          </p:cNvPr>
          <p:cNvGrpSpPr/>
          <p:nvPr/>
        </p:nvGrpSpPr>
        <p:grpSpPr>
          <a:xfrm>
            <a:off x="4672718" y="3579382"/>
            <a:ext cx="2557544" cy="2588706"/>
            <a:chOff x="3710343" y="1046605"/>
            <a:chExt cx="5007462" cy="5016908"/>
          </a:xfrm>
        </p:grpSpPr>
        <p:grpSp>
          <p:nvGrpSpPr>
            <p:cNvPr id="53" name="Group 52">
              <a:extLst>
                <a:ext uri="{FF2B5EF4-FFF2-40B4-BE49-F238E27FC236}">
                  <a16:creationId xmlns="" xmlns:a16="http://schemas.microsoft.com/office/drawing/2014/main" id="{27C14115-F34E-4F77-930E-D0D7D7317DC5}"/>
                </a:ext>
              </a:extLst>
            </p:cNvPr>
            <p:cNvGrpSpPr/>
            <p:nvPr/>
          </p:nvGrpSpPr>
          <p:grpSpPr>
            <a:xfrm>
              <a:off x="3710343" y="1046605"/>
              <a:ext cx="5007462" cy="5016908"/>
              <a:chOff x="3584456" y="1198908"/>
              <a:chExt cx="5007462" cy="5016908"/>
            </a:xfrm>
          </p:grpSpPr>
          <p:sp>
            <p:nvSpPr>
              <p:cNvPr id="55" name="Oval 54">
                <a:extLst>
                  <a:ext uri="{FF2B5EF4-FFF2-40B4-BE49-F238E27FC236}">
                    <a16:creationId xmlns="" xmlns:a16="http://schemas.microsoft.com/office/drawing/2014/main" id="{12CE75FF-C2DD-40BA-904F-376C602A3C66}"/>
                  </a:ext>
                </a:extLst>
              </p:cNvPr>
              <p:cNvSpPr/>
              <p:nvPr/>
            </p:nvSpPr>
            <p:spPr>
              <a:xfrm>
                <a:off x="3584456" y="1314526"/>
                <a:ext cx="4901290" cy="4901290"/>
              </a:xfrm>
              <a:prstGeom prst="ellipse">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 xmlns:a16="http://schemas.microsoft.com/office/drawing/2014/main" id="{660503B7-4C7F-4B95-AC20-BDF5BA3B4F0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00081" y="1198908"/>
                <a:ext cx="4991837" cy="4991837"/>
              </a:xfrm>
              <a:prstGeom prst="rect">
                <a:avLst/>
              </a:prstGeom>
            </p:spPr>
          </p:pic>
        </p:grpSp>
        <p:pic>
          <p:nvPicPr>
            <p:cNvPr id="54" name="Graphic 16">
              <a:extLst>
                <a:ext uri="{FF2B5EF4-FFF2-40B4-BE49-F238E27FC236}">
                  <a16:creationId xmlns="" xmlns:a16="http://schemas.microsoft.com/office/drawing/2014/main" id="{CCC354D4-1737-4429-953B-76A214BEB3C0}"/>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4289121" y="1918432"/>
              <a:ext cx="3708842" cy="3194476"/>
            </a:xfrm>
            <a:prstGeom prst="rect">
              <a:avLst/>
            </a:prstGeom>
          </p:spPr>
        </p:pic>
      </p:grpSp>
      <p:grpSp>
        <p:nvGrpSpPr>
          <p:cNvPr id="57" name="Group 56">
            <a:extLst>
              <a:ext uri="{FF2B5EF4-FFF2-40B4-BE49-F238E27FC236}">
                <a16:creationId xmlns="" xmlns:a16="http://schemas.microsoft.com/office/drawing/2014/main" id="{A5002B19-63A8-4406-9529-2F61779D9E58}"/>
              </a:ext>
            </a:extLst>
          </p:cNvPr>
          <p:cNvGrpSpPr/>
          <p:nvPr/>
        </p:nvGrpSpPr>
        <p:grpSpPr>
          <a:xfrm>
            <a:off x="9026624" y="3639040"/>
            <a:ext cx="2570161" cy="2525744"/>
            <a:chOff x="3710343" y="1046605"/>
            <a:chExt cx="5007462" cy="5016908"/>
          </a:xfrm>
        </p:grpSpPr>
        <p:grpSp>
          <p:nvGrpSpPr>
            <p:cNvPr id="58" name="Group 57">
              <a:extLst>
                <a:ext uri="{FF2B5EF4-FFF2-40B4-BE49-F238E27FC236}">
                  <a16:creationId xmlns="" xmlns:a16="http://schemas.microsoft.com/office/drawing/2014/main" id="{270B1CD6-DA65-4D6E-9F50-9C6E9D371007}"/>
                </a:ext>
              </a:extLst>
            </p:cNvPr>
            <p:cNvGrpSpPr/>
            <p:nvPr/>
          </p:nvGrpSpPr>
          <p:grpSpPr>
            <a:xfrm>
              <a:off x="3710343" y="1046605"/>
              <a:ext cx="5007462" cy="5016908"/>
              <a:chOff x="3584456" y="1198908"/>
              <a:chExt cx="5007462" cy="5016908"/>
            </a:xfrm>
          </p:grpSpPr>
          <p:sp>
            <p:nvSpPr>
              <p:cNvPr id="60" name="Oval 59">
                <a:extLst>
                  <a:ext uri="{FF2B5EF4-FFF2-40B4-BE49-F238E27FC236}">
                    <a16:creationId xmlns="" xmlns:a16="http://schemas.microsoft.com/office/drawing/2014/main" id="{C742597E-FA41-465E-9968-103A3444BF8F}"/>
                  </a:ext>
                </a:extLst>
              </p:cNvPr>
              <p:cNvSpPr/>
              <p:nvPr/>
            </p:nvSpPr>
            <p:spPr>
              <a:xfrm>
                <a:off x="3584456" y="1314526"/>
                <a:ext cx="4901290" cy="4901290"/>
              </a:xfrm>
              <a:prstGeom prst="ellipse">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 xmlns:a16="http://schemas.microsoft.com/office/drawing/2014/main" id="{158D4BC1-BEA0-415C-9AE5-E97C405CC5A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00081" y="1198908"/>
                <a:ext cx="4991837" cy="4991837"/>
              </a:xfrm>
              <a:prstGeom prst="rect">
                <a:avLst/>
              </a:prstGeom>
            </p:spPr>
          </p:pic>
        </p:grpSp>
        <p:pic>
          <p:nvPicPr>
            <p:cNvPr id="59" name="Graphic 16">
              <a:extLst>
                <a:ext uri="{FF2B5EF4-FFF2-40B4-BE49-F238E27FC236}">
                  <a16:creationId xmlns="" xmlns:a16="http://schemas.microsoft.com/office/drawing/2014/main" id="{5238B1E1-C22B-4C63-A350-FDC2F615D112}"/>
                </a:ext>
              </a:extLst>
            </p:cNvPr>
            <p:cNvPicPr>
              <a:picLocks noChangeAspect="1"/>
            </p:cNvPicPr>
            <p:nvPr/>
          </p:nvPicPr>
          <p:blipFill>
            <a:blip r:embed="rId7" cstate="print">
              <a:extLst>
                <a:ext uri="{28A0092B-C50C-407E-A947-70E740481C1C}">
                  <a14:useLocalDpi xmlns:a14="http://schemas.microsoft.com/office/drawing/2010/main" xmlns="" val="0"/>
                </a:ext>
              </a:extLst>
            </a:blip>
            <a:srcRect/>
            <a:stretch/>
          </p:blipFill>
          <p:spPr>
            <a:xfrm>
              <a:off x="4525545" y="2091309"/>
              <a:ext cx="3440203" cy="3194476"/>
            </a:xfrm>
            <a:prstGeom prst="rect">
              <a:avLst/>
            </a:prstGeom>
          </p:spPr>
        </p:pic>
      </p:grpSp>
      <p:sp>
        <p:nvSpPr>
          <p:cNvPr id="62" name="Text Box 3"/>
          <p:cNvSpPr txBox="1">
            <a:spLocks noChangeArrowheads="1"/>
          </p:cNvSpPr>
          <p:nvPr/>
        </p:nvSpPr>
        <p:spPr bwMode="auto">
          <a:xfrm>
            <a:off x="437058" y="1283633"/>
            <a:ext cx="7924800" cy="187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3400" indent="-533400">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fontAlgn="base">
              <a:spcBef>
                <a:spcPts val="1200"/>
              </a:spcBef>
              <a:spcAft>
                <a:spcPct val="0"/>
              </a:spcAft>
              <a:defRPr/>
            </a:pPr>
            <a:r>
              <a:rPr lang="en-US" sz="3200" dirty="0" smtClean="0">
                <a:solidFill>
                  <a:srgbClr val="000000"/>
                </a:solidFill>
                <a:latin typeface="iCiel Gotham Medium" pitchFamily="50" charset="-93"/>
                <a:cs typeface="iCiel Gotham Medium" pitchFamily="50" charset="-93"/>
              </a:rPr>
              <a:t>1a) </a:t>
            </a:r>
            <a:r>
              <a:rPr lang="en-US" sz="3200" dirty="0" err="1" smtClean="0">
                <a:solidFill>
                  <a:srgbClr val="000000"/>
                </a:solidFill>
                <a:latin typeface="iCiel Gotham Medium" pitchFamily="50" charset="-93"/>
                <a:cs typeface="iCiel Gotham Medium" pitchFamily="50" charset="-93"/>
              </a:rPr>
              <a:t>Tính</a:t>
            </a:r>
            <a:r>
              <a:rPr lang="en-US" sz="3200" dirty="0" smtClean="0">
                <a:solidFill>
                  <a:srgbClr val="000000"/>
                </a:solidFill>
                <a:latin typeface="iCiel Gotham Medium" pitchFamily="50" charset="-93"/>
                <a:cs typeface="iCiel Gotham Medium" pitchFamily="50" charset="-93"/>
              </a:rPr>
              <a:t> </a:t>
            </a:r>
            <a:r>
              <a:rPr lang="en-US" sz="3200" dirty="0" err="1" smtClean="0">
                <a:solidFill>
                  <a:srgbClr val="000000"/>
                </a:solidFill>
                <a:latin typeface="iCiel Gotham Medium" pitchFamily="50" charset="-93"/>
                <a:cs typeface="iCiel Gotham Medium" pitchFamily="50" charset="-93"/>
              </a:rPr>
              <a:t>nhẩm</a:t>
            </a:r>
            <a:r>
              <a:rPr lang="en-US" sz="3200" dirty="0" smtClean="0">
                <a:solidFill>
                  <a:srgbClr val="000000"/>
                </a:solidFill>
                <a:latin typeface="iCiel Gotham Medium" pitchFamily="50" charset="-93"/>
                <a:cs typeface="iCiel Gotham Medium" pitchFamily="50" charset="-93"/>
              </a:rPr>
              <a:t>:</a:t>
            </a:r>
          </a:p>
          <a:p>
            <a:pPr marL="0" indent="0" fontAlgn="base">
              <a:spcBef>
                <a:spcPts val="1200"/>
              </a:spcBef>
              <a:spcAft>
                <a:spcPct val="0"/>
              </a:spcAft>
              <a:defRPr/>
            </a:pPr>
            <a:r>
              <a:rPr lang="en-US" sz="3200" dirty="0" smtClean="0">
                <a:solidFill>
                  <a:srgbClr val="000000"/>
                </a:solidFill>
                <a:latin typeface="iCiel Gotham Medium" pitchFamily="50" charset="-93"/>
                <a:cs typeface="iCiel Gotham Medium" pitchFamily="50" charset="-93"/>
              </a:rPr>
              <a:t>1,48 x 10 =		</a:t>
            </a:r>
          </a:p>
          <a:p>
            <a:pPr fontAlgn="base">
              <a:spcBef>
                <a:spcPts val="1200"/>
              </a:spcBef>
              <a:spcAft>
                <a:spcPct val="0"/>
              </a:spcAft>
              <a:defRPr/>
            </a:pPr>
            <a:r>
              <a:rPr lang="en-US" sz="3200" dirty="0" smtClean="0">
                <a:solidFill>
                  <a:srgbClr val="000000"/>
                </a:solidFill>
                <a:latin typeface="iCiel Gotham Medium" pitchFamily="50" charset="-93"/>
                <a:cs typeface="iCiel Gotham Medium" pitchFamily="50" charset="-93"/>
              </a:rPr>
              <a:t> 15,5 x 10 =		</a:t>
            </a:r>
          </a:p>
        </p:txBody>
      </p:sp>
      <p:sp>
        <p:nvSpPr>
          <p:cNvPr id="63" name="Text Box 3"/>
          <p:cNvSpPr txBox="1">
            <a:spLocks noChangeArrowheads="1"/>
          </p:cNvSpPr>
          <p:nvPr/>
        </p:nvSpPr>
        <p:spPr bwMode="auto">
          <a:xfrm>
            <a:off x="7923870" y="1843503"/>
            <a:ext cx="316336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200" dirty="0" smtClean="0">
                <a:solidFill>
                  <a:srgbClr val="000000"/>
                </a:solidFill>
                <a:latin typeface="iCiel Gotham Medium" pitchFamily="50" charset="-93"/>
                <a:cs typeface="iCiel Gotham Medium" pitchFamily="50" charset="-93"/>
              </a:rPr>
              <a:t>2,571 x 1000 = </a:t>
            </a:r>
          </a:p>
          <a:p>
            <a:pPr eaLnBrk="1" fontAlgn="base" hangingPunct="1">
              <a:spcBef>
                <a:spcPct val="50000"/>
              </a:spcBef>
              <a:spcAft>
                <a:spcPct val="0"/>
              </a:spcAft>
            </a:pPr>
            <a:r>
              <a:rPr lang="en-US" altLang="en-US" sz="3200" dirty="0" smtClean="0">
                <a:solidFill>
                  <a:srgbClr val="000000"/>
                </a:solidFill>
                <a:latin typeface="iCiel Gotham Medium" pitchFamily="50" charset="-93"/>
                <a:cs typeface="iCiel Gotham Medium" pitchFamily="50" charset="-93"/>
              </a:rPr>
              <a:t>0,1 x 1000 =</a:t>
            </a:r>
          </a:p>
        </p:txBody>
      </p:sp>
      <p:sp>
        <p:nvSpPr>
          <p:cNvPr id="64" name="Rectangle 9"/>
          <p:cNvSpPr>
            <a:spLocks noChangeArrowheads="1"/>
          </p:cNvSpPr>
          <p:nvPr/>
        </p:nvSpPr>
        <p:spPr bwMode="auto">
          <a:xfrm>
            <a:off x="6543018" y="1891816"/>
            <a:ext cx="990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3399"/>
                </a:solidFill>
                <a:effectLst/>
                <a:uLnTx/>
                <a:uFillTx/>
                <a:latin typeface="Arial" panose="020B0604020202020204" pitchFamily="34" charset="0"/>
              </a:rPr>
              <a:t>512</a:t>
            </a:r>
          </a:p>
        </p:txBody>
      </p:sp>
      <p:sp>
        <p:nvSpPr>
          <p:cNvPr id="65" name="Rectangle 10"/>
          <p:cNvSpPr>
            <a:spLocks noChangeArrowheads="1"/>
          </p:cNvSpPr>
          <p:nvPr/>
        </p:nvSpPr>
        <p:spPr bwMode="auto">
          <a:xfrm>
            <a:off x="6485640" y="2476016"/>
            <a:ext cx="1143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3399"/>
                </a:solidFill>
                <a:effectLst/>
                <a:uLnTx/>
                <a:uFillTx/>
                <a:latin typeface="Arial" panose="020B0604020202020204" pitchFamily="34" charset="0"/>
              </a:rPr>
              <a:t>90</a:t>
            </a:r>
          </a:p>
        </p:txBody>
      </p:sp>
      <p:sp>
        <p:nvSpPr>
          <p:cNvPr id="66" name="Rectangle 13"/>
          <p:cNvSpPr>
            <a:spLocks noChangeArrowheads="1"/>
          </p:cNvSpPr>
          <p:nvPr/>
        </p:nvSpPr>
        <p:spPr bwMode="auto">
          <a:xfrm>
            <a:off x="2695252" y="2535938"/>
            <a:ext cx="990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3399"/>
                </a:solidFill>
                <a:effectLst/>
                <a:uLnTx/>
                <a:uFillTx/>
                <a:latin typeface="Arial" panose="020B0604020202020204" pitchFamily="34" charset="0"/>
              </a:rPr>
              <a:t>155</a:t>
            </a:r>
          </a:p>
        </p:txBody>
      </p:sp>
      <p:sp>
        <p:nvSpPr>
          <p:cNvPr id="67" name="Rectangle 14"/>
          <p:cNvSpPr>
            <a:spLocks noChangeArrowheads="1"/>
          </p:cNvSpPr>
          <p:nvPr/>
        </p:nvSpPr>
        <p:spPr bwMode="auto">
          <a:xfrm>
            <a:off x="10713825" y="1843503"/>
            <a:ext cx="1371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i="0" u="none" strike="noStrike" kern="0" cap="none" spc="0" normalizeH="0" baseline="0" noProof="0" dirty="0" smtClean="0">
                <a:ln>
                  <a:noFill/>
                </a:ln>
                <a:solidFill>
                  <a:srgbClr val="003399"/>
                </a:solidFill>
                <a:effectLst/>
                <a:uLnTx/>
                <a:uFillTx/>
                <a:latin typeface="iCiel Gotham Medium" pitchFamily="50" charset="-93"/>
                <a:cs typeface="iCiel Gotham Medium" pitchFamily="50" charset="-93"/>
              </a:rPr>
              <a:t>2571</a:t>
            </a:r>
          </a:p>
        </p:txBody>
      </p:sp>
      <p:sp>
        <p:nvSpPr>
          <p:cNvPr id="68" name="Rectangle 15"/>
          <p:cNvSpPr>
            <a:spLocks noChangeArrowheads="1"/>
          </p:cNvSpPr>
          <p:nvPr/>
        </p:nvSpPr>
        <p:spPr bwMode="auto">
          <a:xfrm>
            <a:off x="10182082" y="2544294"/>
            <a:ext cx="12954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i="0" u="none" strike="noStrike" kern="0" cap="none" spc="0" normalizeH="0" baseline="0" noProof="0" dirty="0" smtClean="0">
                <a:ln>
                  <a:noFill/>
                </a:ln>
                <a:solidFill>
                  <a:srgbClr val="003399"/>
                </a:solidFill>
                <a:effectLst/>
                <a:uLnTx/>
                <a:uFillTx/>
                <a:latin typeface="iCiel Gotham Medium" pitchFamily="50" charset="-93"/>
                <a:cs typeface="iCiel Gotham Medium" pitchFamily="50" charset="-93"/>
              </a:rPr>
              <a:t>100</a:t>
            </a:r>
          </a:p>
        </p:txBody>
      </p:sp>
      <p:sp>
        <p:nvSpPr>
          <p:cNvPr id="69" name="Rectangle 19"/>
          <p:cNvSpPr>
            <a:spLocks noChangeArrowheads="1"/>
          </p:cNvSpPr>
          <p:nvPr/>
        </p:nvSpPr>
        <p:spPr bwMode="auto">
          <a:xfrm>
            <a:off x="2637813" y="1925742"/>
            <a:ext cx="9810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solidFill>
                  <a:srgbClr val="003399"/>
                </a:solidFill>
                <a:effectLst/>
                <a:uLnTx/>
                <a:uFillTx/>
                <a:latin typeface="Arial" panose="020B0604020202020204" pitchFamily="34" charset="0"/>
              </a:rPr>
              <a:t>14,8</a:t>
            </a:r>
          </a:p>
        </p:txBody>
      </p:sp>
      <p:sp>
        <p:nvSpPr>
          <p:cNvPr id="24" name="Rectangle 23"/>
          <p:cNvSpPr/>
          <p:nvPr/>
        </p:nvSpPr>
        <p:spPr>
          <a:xfrm>
            <a:off x="4009140" y="1907774"/>
            <a:ext cx="6096000" cy="1231106"/>
          </a:xfrm>
          <a:prstGeom prst="rect">
            <a:avLst/>
          </a:prstGeom>
        </p:spPr>
        <p:txBody>
          <a:bodyPr>
            <a:spAutoFit/>
          </a:bodyPr>
          <a:lstStyle/>
          <a:p>
            <a:pPr lvl="0"/>
            <a:r>
              <a:rPr lang="en-US" sz="3200" dirty="0">
                <a:solidFill>
                  <a:srgbClr val="000000"/>
                </a:solidFill>
                <a:latin typeface="iCiel Gotham Medium" pitchFamily="50" charset="-93"/>
                <a:cs typeface="iCiel Gotham Medium" pitchFamily="50" charset="-93"/>
              </a:rPr>
              <a:t> 5,12 x 100 = </a:t>
            </a:r>
          </a:p>
          <a:p>
            <a:pPr lvl="0" fontAlgn="base">
              <a:spcBef>
                <a:spcPts val="1200"/>
              </a:spcBef>
              <a:spcAft>
                <a:spcPct val="0"/>
              </a:spcAft>
              <a:defRPr/>
            </a:pPr>
            <a:r>
              <a:rPr lang="en-US" sz="3200" dirty="0">
                <a:solidFill>
                  <a:srgbClr val="000000"/>
                </a:solidFill>
                <a:latin typeface="iCiel Gotham Medium" pitchFamily="50" charset="-93"/>
                <a:cs typeface="iCiel Gotham Medium" pitchFamily="50" charset="-93"/>
              </a:rPr>
              <a:t>0,9 x 100 =</a:t>
            </a:r>
          </a:p>
        </p:txBody>
      </p:sp>
    </p:spTree>
    <p:extLst>
      <p:ext uri="{BB962C8B-B14F-4D97-AF65-F5344CB8AC3E}">
        <p14:creationId xmlns:p14="http://schemas.microsoft.com/office/powerpoint/2010/main" xmlns="" val="248189629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 calcmode="lin" valueType="num">
                                      <p:cBhvr additive="base">
                                        <p:cTn id="7"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2">
                                            <p:txEl>
                                              <p:pRg st="1" end="1"/>
                                            </p:txEl>
                                          </p:spTgt>
                                        </p:tgtEl>
                                        <p:attrNameLst>
                                          <p:attrName>style.visibility</p:attrName>
                                        </p:attrNameLst>
                                      </p:cBhvr>
                                      <p:to>
                                        <p:strVal val="visible"/>
                                      </p:to>
                                    </p:set>
                                    <p:animEffect transition="in" filter="fade">
                                      <p:cBhvr>
                                        <p:cTn id="13" dur="500"/>
                                        <p:tgtEl>
                                          <p:spTgt spid="62">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xEl>
                                              <p:pRg st="2" end="2"/>
                                            </p:txEl>
                                          </p:spTgt>
                                        </p:tgtEl>
                                        <p:attrNameLst>
                                          <p:attrName>style.visibility</p:attrName>
                                        </p:attrNameLst>
                                      </p:cBhvr>
                                      <p:to>
                                        <p:strVal val="visible"/>
                                      </p:to>
                                    </p:set>
                                    <p:animEffect transition="in" filter="fade">
                                      <p:cBhvr>
                                        <p:cTn id="16" dur="500"/>
                                        <p:tgtEl>
                                          <p:spTgt spid="6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fill="hold"/>
                                        <p:tgtEl>
                                          <p:spTgt spid="69"/>
                                        </p:tgtEl>
                                        <p:attrNameLst>
                                          <p:attrName>ppt_x</p:attrName>
                                        </p:attrNameLst>
                                      </p:cBhvr>
                                      <p:tavLst>
                                        <p:tav tm="0">
                                          <p:val>
                                            <p:strVal val="#ppt_x"/>
                                          </p:val>
                                        </p:tav>
                                        <p:tav tm="100000">
                                          <p:val>
                                            <p:strVal val="#ppt_x"/>
                                          </p:val>
                                        </p:tav>
                                      </p:tavLst>
                                    </p:anim>
                                    <p:anim calcmode="lin" valueType="num">
                                      <p:cBhvr additive="base">
                                        <p:cTn id="2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500"/>
                                        <p:tgtEl>
                                          <p:spTgt spid="65"/>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ppt_x"/>
                                          </p:val>
                                        </p:tav>
                                        <p:tav tm="100000">
                                          <p:val>
                                            <p:strVal val="#ppt_x"/>
                                          </p:val>
                                        </p:tav>
                                      </p:tavLst>
                                    </p:anim>
                                    <p:anim calcmode="lin" valueType="num">
                                      <p:cBhvr additive="base">
                                        <p:cTn id="5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500"/>
                                        <p:tgtEl>
                                          <p:spTgt spid="6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fade">
                                      <p:cBhvr>
                                        <p:cTn id="66" dur="500"/>
                                        <p:tgtEl>
                                          <p:spTgt spid="68"/>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8" grpId="0"/>
      <p:bldP spid="69"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DA9D75FA-34C5-4084-8BC4-FC81252FEBAF}"/>
              </a:ext>
            </a:extLst>
          </p:cNvPr>
          <p:cNvGrpSpPr/>
          <p:nvPr/>
        </p:nvGrpSpPr>
        <p:grpSpPr>
          <a:xfrm flipH="1">
            <a:off x="5116473" y="92993"/>
            <a:ext cx="6796127" cy="1143000"/>
            <a:chOff x="240370" y="2705643"/>
            <a:chExt cx="2951683" cy="914400"/>
          </a:xfrm>
        </p:grpSpPr>
        <p:grpSp>
          <p:nvGrpSpPr>
            <p:cNvPr id="6" name="Group 5">
              <a:extLst>
                <a:ext uri="{FF2B5EF4-FFF2-40B4-BE49-F238E27FC236}">
                  <a16:creationId xmlns="" xmlns:a16="http://schemas.microsoft.com/office/drawing/2014/main" id="{5DB3DAF4-853D-4BE8-B7D0-776A2E02D008}"/>
                </a:ext>
              </a:extLst>
            </p:cNvPr>
            <p:cNvGrpSpPr/>
            <p:nvPr/>
          </p:nvGrpSpPr>
          <p:grpSpPr>
            <a:xfrm>
              <a:off x="240370" y="2705643"/>
              <a:ext cx="2951683" cy="914400"/>
              <a:chOff x="591807" y="2758364"/>
              <a:chExt cx="2951683" cy="914400"/>
            </a:xfrm>
            <a:effectLst>
              <a:outerShdw blurRad="50800" dist="38100" dir="2700000" sx="102000" sy="102000" algn="tl" rotWithShape="0">
                <a:prstClr val="black">
                  <a:alpha val="30000"/>
                </a:prstClr>
              </a:outerShdw>
            </a:effectLst>
          </p:grpSpPr>
          <p:sp>
            <p:nvSpPr>
              <p:cNvPr id="8" name="Arrow: Pentagon 26">
                <a:extLst>
                  <a:ext uri="{FF2B5EF4-FFF2-40B4-BE49-F238E27FC236}">
                    <a16:creationId xmlns="" xmlns:a16="http://schemas.microsoft.com/office/drawing/2014/main" id="{151B619A-196C-46A2-BB23-C473E2311A3B}"/>
                  </a:ext>
                </a:extLst>
              </p:cNvPr>
              <p:cNvSpPr/>
              <p:nvPr/>
            </p:nvSpPr>
            <p:spPr>
              <a:xfrm>
                <a:off x="982698" y="2914670"/>
                <a:ext cx="2560792" cy="586678"/>
              </a:xfrm>
              <a:custGeom>
                <a:avLst/>
                <a:gdLst>
                  <a:gd name="connsiteX0" fmla="*/ 0 w 5896117"/>
                  <a:gd name="connsiteY0" fmla="*/ 0 h 733348"/>
                  <a:gd name="connsiteX1" fmla="*/ 580592 w 5896117"/>
                  <a:gd name="connsiteY1" fmla="*/ 0 h 733348"/>
                  <a:gd name="connsiteX2" fmla="*/ 1382361 w 5896117"/>
                  <a:gd name="connsiteY2" fmla="*/ 0 h 733348"/>
                  <a:gd name="connsiteX3" fmla="*/ 2018247 w 5896117"/>
                  <a:gd name="connsiteY3" fmla="*/ 0 h 733348"/>
                  <a:gd name="connsiteX4" fmla="*/ 2543544 w 5896117"/>
                  <a:gd name="connsiteY4" fmla="*/ 0 h 733348"/>
                  <a:gd name="connsiteX5" fmla="*/ 3124135 w 5896117"/>
                  <a:gd name="connsiteY5" fmla="*/ 0 h 733348"/>
                  <a:gd name="connsiteX6" fmla="*/ 3704727 w 5896117"/>
                  <a:gd name="connsiteY6" fmla="*/ 0 h 733348"/>
                  <a:gd name="connsiteX7" fmla="*/ 4395907 w 5896117"/>
                  <a:gd name="connsiteY7" fmla="*/ 0 h 733348"/>
                  <a:gd name="connsiteX8" fmla="*/ 4921204 w 5896117"/>
                  <a:gd name="connsiteY8" fmla="*/ 0 h 733348"/>
                  <a:gd name="connsiteX9" fmla="*/ 5529443 w 5896117"/>
                  <a:gd name="connsiteY9" fmla="*/ 0 h 733348"/>
                  <a:gd name="connsiteX10" fmla="*/ 5896117 w 5896117"/>
                  <a:gd name="connsiteY10" fmla="*/ 366674 h 733348"/>
                  <a:gd name="connsiteX11" fmla="*/ 5529443 w 5896117"/>
                  <a:gd name="connsiteY11" fmla="*/ 733348 h 733348"/>
                  <a:gd name="connsiteX12" fmla="*/ 4838263 w 5896117"/>
                  <a:gd name="connsiteY12" fmla="*/ 733348 h 733348"/>
                  <a:gd name="connsiteX13" fmla="*/ 4312966 w 5896117"/>
                  <a:gd name="connsiteY13" fmla="*/ 733348 h 733348"/>
                  <a:gd name="connsiteX14" fmla="*/ 3677080 w 5896117"/>
                  <a:gd name="connsiteY14" fmla="*/ 733348 h 733348"/>
                  <a:gd name="connsiteX15" fmla="*/ 2875310 w 5896117"/>
                  <a:gd name="connsiteY15" fmla="*/ 733348 h 733348"/>
                  <a:gd name="connsiteX16" fmla="*/ 2073541 w 5896117"/>
                  <a:gd name="connsiteY16" fmla="*/ 733348 h 733348"/>
                  <a:gd name="connsiteX17" fmla="*/ 1548244 w 5896117"/>
                  <a:gd name="connsiteY17" fmla="*/ 733348 h 733348"/>
                  <a:gd name="connsiteX18" fmla="*/ 746475 w 5896117"/>
                  <a:gd name="connsiteY18" fmla="*/ 733348 h 733348"/>
                  <a:gd name="connsiteX19" fmla="*/ 0 w 5896117"/>
                  <a:gd name="connsiteY19" fmla="*/ 733348 h 733348"/>
                  <a:gd name="connsiteX20" fmla="*/ 0 w 5896117"/>
                  <a:gd name="connsiteY20" fmla="*/ 374007 h 733348"/>
                  <a:gd name="connsiteX21" fmla="*/ 0 w 5896117"/>
                  <a:gd name="connsiteY21"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96117" h="733348" fill="none" extrusionOk="0">
                    <a:moveTo>
                      <a:pt x="0" y="0"/>
                    </a:moveTo>
                    <a:cubicBezTo>
                      <a:pt x="236368" y="-20420"/>
                      <a:pt x="380920" y="-22017"/>
                      <a:pt x="580592" y="0"/>
                    </a:cubicBezTo>
                    <a:cubicBezTo>
                      <a:pt x="780264" y="22017"/>
                      <a:pt x="1141859" y="-13249"/>
                      <a:pt x="1382361" y="0"/>
                    </a:cubicBezTo>
                    <a:cubicBezTo>
                      <a:pt x="1622863" y="13249"/>
                      <a:pt x="1794517" y="-8914"/>
                      <a:pt x="2018247" y="0"/>
                    </a:cubicBezTo>
                    <a:cubicBezTo>
                      <a:pt x="2241977" y="8914"/>
                      <a:pt x="2337603" y="19611"/>
                      <a:pt x="2543544" y="0"/>
                    </a:cubicBezTo>
                    <a:cubicBezTo>
                      <a:pt x="2749485" y="-19611"/>
                      <a:pt x="3006755" y="17669"/>
                      <a:pt x="3124135" y="0"/>
                    </a:cubicBezTo>
                    <a:cubicBezTo>
                      <a:pt x="3241515" y="-17669"/>
                      <a:pt x="3432691" y="-6108"/>
                      <a:pt x="3704727" y="0"/>
                    </a:cubicBezTo>
                    <a:cubicBezTo>
                      <a:pt x="3976763" y="6108"/>
                      <a:pt x="4134009" y="-10980"/>
                      <a:pt x="4395907" y="0"/>
                    </a:cubicBezTo>
                    <a:cubicBezTo>
                      <a:pt x="4657805" y="10980"/>
                      <a:pt x="4805695" y="19644"/>
                      <a:pt x="4921204" y="0"/>
                    </a:cubicBezTo>
                    <a:cubicBezTo>
                      <a:pt x="5036713" y="-19644"/>
                      <a:pt x="5282151" y="636"/>
                      <a:pt x="5529443" y="0"/>
                    </a:cubicBezTo>
                    <a:cubicBezTo>
                      <a:pt x="5681685" y="147110"/>
                      <a:pt x="5762836" y="210454"/>
                      <a:pt x="5896117" y="366674"/>
                    </a:cubicBezTo>
                    <a:cubicBezTo>
                      <a:pt x="5789548" y="448017"/>
                      <a:pt x="5640739" y="615542"/>
                      <a:pt x="5529443" y="733348"/>
                    </a:cubicBezTo>
                    <a:cubicBezTo>
                      <a:pt x="5210433" y="763355"/>
                      <a:pt x="5136752" y="753771"/>
                      <a:pt x="4838263" y="733348"/>
                    </a:cubicBezTo>
                    <a:cubicBezTo>
                      <a:pt x="4539774" y="712925"/>
                      <a:pt x="4474681" y="710117"/>
                      <a:pt x="4312966" y="733348"/>
                    </a:cubicBezTo>
                    <a:cubicBezTo>
                      <a:pt x="4151251" y="756579"/>
                      <a:pt x="3986516" y="760247"/>
                      <a:pt x="3677080" y="733348"/>
                    </a:cubicBezTo>
                    <a:cubicBezTo>
                      <a:pt x="3367644" y="706449"/>
                      <a:pt x="3069695" y="742837"/>
                      <a:pt x="2875310" y="733348"/>
                    </a:cubicBezTo>
                    <a:cubicBezTo>
                      <a:pt x="2680925" y="723860"/>
                      <a:pt x="2456457" y="751517"/>
                      <a:pt x="2073541" y="733348"/>
                    </a:cubicBezTo>
                    <a:cubicBezTo>
                      <a:pt x="1690625" y="715179"/>
                      <a:pt x="1697775" y="747421"/>
                      <a:pt x="1548244" y="733348"/>
                    </a:cubicBezTo>
                    <a:cubicBezTo>
                      <a:pt x="1398713" y="719275"/>
                      <a:pt x="1050751" y="718775"/>
                      <a:pt x="746475" y="733348"/>
                    </a:cubicBezTo>
                    <a:cubicBezTo>
                      <a:pt x="442199" y="747921"/>
                      <a:pt x="176087" y="753489"/>
                      <a:pt x="0" y="733348"/>
                    </a:cubicBezTo>
                    <a:cubicBezTo>
                      <a:pt x="-10252" y="579199"/>
                      <a:pt x="14929" y="446679"/>
                      <a:pt x="0" y="374007"/>
                    </a:cubicBezTo>
                    <a:cubicBezTo>
                      <a:pt x="-14929" y="301335"/>
                      <a:pt x="5824" y="122589"/>
                      <a:pt x="0" y="0"/>
                    </a:cubicBezTo>
                    <a:close/>
                  </a:path>
                  <a:path w="5896117" h="733348" stroke="0" extrusionOk="0">
                    <a:moveTo>
                      <a:pt x="0" y="0"/>
                    </a:moveTo>
                    <a:cubicBezTo>
                      <a:pt x="239962" y="-8538"/>
                      <a:pt x="362621" y="29318"/>
                      <a:pt x="691180" y="0"/>
                    </a:cubicBezTo>
                    <a:cubicBezTo>
                      <a:pt x="1019739" y="-29318"/>
                      <a:pt x="1097099" y="12749"/>
                      <a:pt x="1271772" y="0"/>
                    </a:cubicBezTo>
                    <a:cubicBezTo>
                      <a:pt x="1446445" y="-12749"/>
                      <a:pt x="1607914" y="23140"/>
                      <a:pt x="1852363" y="0"/>
                    </a:cubicBezTo>
                    <a:cubicBezTo>
                      <a:pt x="2096812" y="-23140"/>
                      <a:pt x="2219177" y="31530"/>
                      <a:pt x="2543544" y="0"/>
                    </a:cubicBezTo>
                    <a:cubicBezTo>
                      <a:pt x="2867911" y="-31530"/>
                      <a:pt x="2931524" y="-17202"/>
                      <a:pt x="3234724" y="0"/>
                    </a:cubicBezTo>
                    <a:cubicBezTo>
                      <a:pt x="3537924" y="17202"/>
                      <a:pt x="3687380" y="-19424"/>
                      <a:pt x="3815316" y="0"/>
                    </a:cubicBezTo>
                    <a:cubicBezTo>
                      <a:pt x="3943252" y="19424"/>
                      <a:pt x="4249863" y="12210"/>
                      <a:pt x="4451202" y="0"/>
                    </a:cubicBezTo>
                    <a:cubicBezTo>
                      <a:pt x="4652541" y="-12210"/>
                      <a:pt x="5280722" y="-6913"/>
                      <a:pt x="5529443" y="0"/>
                    </a:cubicBezTo>
                    <a:cubicBezTo>
                      <a:pt x="5684802" y="120389"/>
                      <a:pt x="5787616" y="277888"/>
                      <a:pt x="5896117" y="366674"/>
                    </a:cubicBezTo>
                    <a:cubicBezTo>
                      <a:pt x="5740051" y="506520"/>
                      <a:pt x="5711160" y="586619"/>
                      <a:pt x="5529443" y="733348"/>
                    </a:cubicBezTo>
                    <a:cubicBezTo>
                      <a:pt x="5292862" y="709021"/>
                      <a:pt x="5237695" y="743191"/>
                      <a:pt x="5004146" y="733348"/>
                    </a:cubicBezTo>
                    <a:cubicBezTo>
                      <a:pt x="4770597" y="723505"/>
                      <a:pt x="4561265" y="712082"/>
                      <a:pt x="4423554" y="733348"/>
                    </a:cubicBezTo>
                    <a:cubicBezTo>
                      <a:pt x="4285843" y="754614"/>
                      <a:pt x="4029147" y="705293"/>
                      <a:pt x="3842963" y="733348"/>
                    </a:cubicBezTo>
                    <a:cubicBezTo>
                      <a:pt x="3656779" y="761403"/>
                      <a:pt x="3431828" y="750607"/>
                      <a:pt x="3317666" y="733348"/>
                    </a:cubicBezTo>
                    <a:cubicBezTo>
                      <a:pt x="3203504" y="716089"/>
                      <a:pt x="2852001" y="766034"/>
                      <a:pt x="2571191" y="733348"/>
                    </a:cubicBezTo>
                    <a:cubicBezTo>
                      <a:pt x="2290382" y="700662"/>
                      <a:pt x="2248686" y="739067"/>
                      <a:pt x="1935305" y="733348"/>
                    </a:cubicBezTo>
                    <a:cubicBezTo>
                      <a:pt x="1621924" y="727629"/>
                      <a:pt x="1420991" y="746089"/>
                      <a:pt x="1244125" y="733348"/>
                    </a:cubicBezTo>
                    <a:cubicBezTo>
                      <a:pt x="1067259" y="720607"/>
                      <a:pt x="814299" y="735469"/>
                      <a:pt x="663533" y="733348"/>
                    </a:cubicBezTo>
                    <a:cubicBezTo>
                      <a:pt x="512767" y="731227"/>
                      <a:pt x="152720" y="756250"/>
                      <a:pt x="0" y="733348"/>
                    </a:cubicBezTo>
                    <a:cubicBezTo>
                      <a:pt x="-12088" y="603757"/>
                      <a:pt x="5919" y="486704"/>
                      <a:pt x="0" y="374007"/>
                    </a:cubicBezTo>
                    <a:cubicBezTo>
                      <a:pt x="-5919" y="261310"/>
                      <a:pt x="-13605" y="113105"/>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 xmlns:ask="http://schemas.microsoft.com/office/drawing/2018/sketchyshape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FFFFFF">
                        <a:lumMod val="50000"/>
                      </a:srgbClr>
                    </a:solidFill>
                    <a:effectLst/>
                    <a:uLnTx/>
                    <a:uFillTx/>
                    <a:latin typeface="#9Slide07 SVNUT Triumph Press" panose="00000500000000000000" pitchFamily="2" charset="0"/>
                    <a:ea typeface="+mn-ea"/>
                    <a:cs typeface="+mn-cs"/>
                  </a:rPr>
                  <a:t>Nhiệm vụ 2:</a:t>
                </a:r>
                <a:r>
                  <a:rPr kumimoji="0" lang="en-US" sz="3600" b="0" i="0" u="none" strike="noStrike" kern="0" cap="none" spc="0" normalizeH="0" baseline="0" noProof="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600" b="0" i="1" u="none" strike="noStrike" kern="0" cap="none" spc="0" normalizeH="0" baseline="0" noProof="0" smtClean="0">
                    <a:ln>
                      <a:noFill/>
                    </a:ln>
                    <a:solidFill>
                      <a:srgbClr val="000000">
                        <a:lumMod val="75000"/>
                      </a:srgbClr>
                    </a:solidFill>
                    <a:effectLst/>
                    <a:uLnTx/>
                    <a:uFillTx/>
                    <a:latin typeface="#9Slide07 SVNUT Triumph Press" panose="00000500000000000000" pitchFamily="2" charset="0"/>
                    <a:ea typeface="+mn-ea"/>
                    <a:cs typeface="+mn-cs"/>
                  </a:rPr>
                  <a:t>Trồng cây</a:t>
                </a:r>
              </a:p>
            </p:txBody>
          </p:sp>
          <p:grpSp>
            <p:nvGrpSpPr>
              <p:cNvPr id="9" name="Group 8">
                <a:extLst>
                  <a:ext uri="{FF2B5EF4-FFF2-40B4-BE49-F238E27FC236}">
                    <a16:creationId xmlns="" xmlns:a16="http://schemas.microsoft.com/office/drawing/2014/main" id="{3C5ACF02-83F3-4846-97C0-00F355655F74}"/>
                  </a:ext>
                </a:extLst>
              </p:cNvPr>
              <p:cNvGrpSpPr/>
              <p:nvPr/>
            </p:nvGrpSpPr>
            <p:grpSpPr>
              <a:xfrm>
                <a:off x="591807" y="2758364"/>
                <a:ext cx="637527" cy="914400"/>
                <a:chOff x="557759" y="2645066"/>
                <a:chExt cx="757724" cy="1074855"/>
              </a:xfrm>
            </p:grpSpPr>
            <p:sp>
              <p:nvSpPr>
                <p:cNvPr id="10" name="Oval 9">
                  <a:extLst>
                    <a:ext uri="{FF2B5EF4-FFF2-40B4-BE49-F238E27FC236}">
                      <a16:creationId xmlns="" xmlns:a16="http://schemas.microsoft.com/office/drawing/2014/main" id="{28EC8879-961D-4CA1-99A9-4D8A64E46FEB}"/>
                    </a:ext>
                  </a:extLst>
                </p:cNvPr>
                <p:cNvSpPr/>
                <p:nvPr/>
              </p:nvSpPr>
              <p:spPr>
                <a:xfrm>
                  <a:off x="623147" y="2645066"/>
                  <a:ext cx="541097" cy="1074855"/>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11" name="Picture 10">
                  <a:extLst>
                    <a:ext uri="{FF2B5EF4-FFF2-40B4-BE49-F238E27FC236}">
                      <a16:creationId xmlns="" xmlns:a16="http://schemas.microsoft.com/office/drawing/2014/main" id="{335C9A7E-9DC3-4C06-8BEB-06AB40D18B5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72244"/>
                <a:stretch/>
              </p:blipFill>
              <p:spPr>
                <a:xfrm flipH="1">
                  <a:off x="557759" y="2734637"/>
                  <a:ext cx="757724" cy="895713"/>
                </a:xfrm>
                <a:prstGeom prst="ellipse">
                  <a:avLst/>
                </a:prstGeom>
              </p:spPr>
            </p:pic>
          </p:grpSp>
        </p:grpSp>
        <p:pic>
          <p:nvPicPr>
            <p:cNvPr id="7" name="Picture 6">
              <a:extLst>
                <a:ext uri="{FF2B5EF4-FFF2-40B4-BE49-F238E27FC236}">
                  <a16:creationId xmlns="" xmlns:a16="http://schemas.microsoft.com/office/drawing/2014/main" id="{25A79A04-AD7F-4C16-91D6-5F05548B4C63}"/>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 b="59470"/>
            <a:stretch/>
          </p:blipFill>
          <p:spPr>
            <a:xfrm rot="21030477">
              <a:off x="427358" y="3042604"/>
              <a:ext cx="241198" cy="170158"/>
            </a:xfrm>
            <a:prstGeom prst="rect">
              <a:avLst/>
            </a:prstGeom>
          </p:spPr>
        </p:pic>
      </p:grpSp>
      <p:pic>
        <p:nvPicPr>
          <p:cNvPr id="12" name="Picture 11">
            <a:extLst>
              <a:ext uri="{FF2B5EF4-FFF2-40B4-BE49-F238E27FC236}">
                <a16:creationId xmlns="" xmlns:a16="http://schemas.microsoft.com/office/drawing/2014/main" id="{04C47838-BF94-4784-892B-58014DE6D041}"/>
              </a:ext>
            </a:extLst>
          </p:cNvPr>
          <p:cNvPicPr>
            <a:picLocks noChangeAspect="1"/>
          </p:cNvPicPr>
          <p:nvPr/>
        </p:nvPicPr>
        <p:blipFill>
          <a:blip r:embed="rId5" cstate="print"/>
          <a:stretch>
            <a:fillRect/>
          </a:stretch>
        </p:blipFill>
        <p:spPr>
          <a:xfrm>
            <a:off x="236730" y="188243"/>
            <a:ext cx="3403886" cy="1557354"/>
          </a:xfrm>
          <a:prstGeom prst="rect">
            <a:avLst/>
          </a:prstGeom>
        </p:spPr>
      </p:pic>
      <p:sp>
        <p:nvSpPr>
          <p:cNvPr id="13" name="TextBox 12"/>
          <p:cNvSpPr txBox="1"/>
          <p:nvPr/>
        </p:nvSpPr>
        <p:spPr>
          <a:xfrm>
            <a:off x="3640616" y="952710"/>
            <a:ext cx="7315200" cy="1754326"/>
          </a:xfrm>
          <a:prstGeom prst="rect">
            <a:avLst/>
          </a:prstGeom>
          <a:noFill/>
        </p:spPr>
        <p:txBody>
          <a:bodyPr>
            <a:spAutoFit/>
          </a:bodyPr>
          <a:lstStyle/>
          <a:p>
            <a:pPr fontAlgn="base">
              <a:spcBef>
                <a:spcPct val="0"/>
              </a:spcBef>
              <a:spcAft>
                <a:spcPct val="0"/>
              </a:spcAft>
              <a:defRPr/>
            </a:pP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Baøi</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2. </a:t>
            </a: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Ñaët</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a:t>
            </a: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tính</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a:t>
            </a: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roài</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a:t>
            </a:r>
            <a:r>
              <a:rPr lang="en-US" sz="5400" b="1" dirty="0" err="1">
                <a:solidFill>
                  <a:srgbClr val="000000"/>
                </a:solidFill>
                <a:effectLst>
                  <a:outerShdw blurRad="38100" dist="38100" dir="2700000" algn="tl">
                    <a:srgbClr val="000000">
                      <a:alpha val="43137"/>
                    </a:srgbClr>
                  </a:outerShdw>
                </a:effectLst>
                <a:latin typeface="VNI 09 Baroque " panose="020B0500000000000000" pitchFamily="34" charset="2"/>
              </a:rPr>
              <a:t>tính</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a:t>
            </a:r>
          </a:p>
          <a:p>
            <a:pPr marL="514350" indent="-514350" fontAlgn="base">
              <a:spcBef>
                <a:spcPct val="0"/>
              </a:spcBef>
              <a:spcAft>
                <a:spcPct val="0"/>
              </a:spcAft>
              <a:buFontTx/>
              <a:buAutoNum type="alphaLcParenR"/>
              <a:defRPr/>
            </a:pP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7,69 </a:t>
            </a:r>
            <a:r>
              <a:rPr lang="en-US" sz="2400" b="1" dirty="0">
                <a:solidFill>
                  <a:srgbClr val="000000"/>
                </a:solidFill>
                <a:effectLst>
                  <a:outerShdw blurRad="38100" dist="38100" dir="2700000" algn="tl">
                    <a:srgbClr val="000000">
                      <a:alpha val="43137"/>
                    </a:srgbClr>
                  </a:outerShdw>
                </a:effectLst>
                <a:latin typeface="UTM Swiss Condensed" panose="02000500000000000000" pitchFamily="2" charset="-93"/>
              </a:rPr>
              <a:t>x</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50;		b) 12,6 </a:t>
            </a:r>
            <a:r>
              <a:rPr lang="en-US" sz="2400" b="1" dirty="0">
                <a:solidFill>
                  <a:srgbClr val="000000"/>
                </a:solidFill>
                <a:effectLst>
                  <a:outerShdw blurRad="38100" dist="38100" dir="2700000" algn="tl">
                    <a:srgbClr val="000000">
                      <a:alpha val="43137"/>
                    </a:srgbClr>
                  </a:outerShdw>
                </a:effectLst>
                <a:latin typeface="UTM Swiss Condensed" panose="02000500000000000000" pitchFamily="2" charset="-93"/>
              </a:rPr>
              <a:t>x</a:t>
            </a:r>
            <a:r>
              <a:rPr lang="en-US" sz="5400" b="1" dirty="0">
                <a:solidFill>
                  <a:srgbClr val="000000"/>
                </a:solidFill>
                <a:effectLst>
                  <a:outerShdw blurRad="38100" dist="38100" dir="2700000" algn="tl">
                    <a:srgbClr val="000000">
                      <a:alpha val="43137"/>
                    </a:srgbClr>
                  </a:outerShdw>
                </a:effectLst>
                <a:latin typeface="VNI 09 Baroque " panose="020B0500000000000000" pitchFamily="34" charset="2"/>
              </a:rPr>
              <a:t> 800</a:t>
            </a:r>
          </a:p>
        </p:txBody>
      </p:sp>
      <p:sp>
        <p:nvSpPr>
          <p:cNvPr id="14" name="TextBox 13"/>
          <p:cNvSpPr txBox="1">
            <a:spLocks noChangeArrowheads="1"/>
          </p:cNvSpPr>
          <p:nvPr/>
        </p:nvSpPr>
        <p:spPr bwMode="auto">
          <a:xfrm>
            <a:off x="4658727" y="2491457"/>
            <a:ext cx="1457168"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6000" b="1" dirty="0" smtClean="0">
                <a:solidFill>
                  <a:srgbClr val="000000"/>
                </a:solidFill>
                <a:effectLst>
                  <a:outerShdw blurRad="38100" dist="38100" dir="2700000" algn="tl">
                    <a:srgbClr val="000000">
                      <a:alpha val="43137"/>
                    </a:srgbClr>
                  </a:outerShdw>
                </a:effectLst>
                <a:latin typeface="VNI 09 Baroque " panose="020B0500000000000000" pitchFamily="34" charset="2"/>
              </a:rPr>
              <a:t>7,69</a:t>
            </a:r>
          </a:p>
          <a:p>
            <a:pPr eaLnBrk="1" fontAlgn="base" hangingPunct="1">
              <a:spcBef>
                <a:spcPct val="0"/>
              </a:spcBef>
              <a:spcAft>
                <a:spcPct val="0"/>
              </a:spcAft>
            </a:pPr>
            <a:r>
              <a:rPr lang="en-US" altLang="en-US" sz="6000" b="1" dirty="0" smtClean="0">
                <a:solidFill>
                  <a:srgbClr val="000000"/>
                </a:solidFill>
                <a:effectLst>
                  <a:outerShdw blurRad="38100" dist="38100" dir="2700000" algn="tl">
                    <a:srgbClr val="000000">
                      <a:alpha val="43137"/>
                    </a:srgbClr>
                  </a:outerShdw>
                </a:effectLst>
                <a:latin typeface="VNI 09 Baroque " panose="020B0500000000000000" pitchFamily="34" charset="2"/>
              </a:rPr>
              <a:t>   50</a:t>
            </a:r>
          </a:p>
        </p:txBody>
      </p:sp>
      <p:sp>
        <p:nvSpPr>
          <p:cNvPr id="15" name="TextBox 14"/>
          <p:cNvSpPr txBox="1">
            <a:spLocks noChangeArrowheads="1"/>
          </p:cNvSpPr>
          <p:nvPr/>
        </p:nvSpPr>
        <p:spPr bwMode="auto">
          <a:xfrm>
            <a:off x="8249652" y="2491457"/>
            <a:ext cx="990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6000" b="1" smtClean="0">
                <a:solidFill>
                  <a:srgbClr val="000000"/>
                </a:solidFill>
                <a:effectLst>
                  <a:outerShdw blurRad="38100" dist="38100" dir="2700000" algn="tl">
                    <a:srgbClr val="000000">
                      <a:alpha val="43137"/>
                    </a:srgbClr>
                  </a:outerShdw>
                </a:effectLst>
                <a:latin typeface="VNI 09 Baroque " panose="020B0500000000000000" pitchFamily="34" charset="2"/>
              </a:rPr>
              <a:t>12,6</a:t>
            </a:r>
          </a:p>
          <a:p>
            <a:pPr eaLnBrk="1" fontAlgn="base" hangingPunct="1">
              <a:spcBef>
                <a:spcPct val="0"/>
              </a:spcBef>
              <a:spcAft>
                <a:spcPct val="0"/>
              </a:spcAft>
            </a:pPr>
            <a:r>
              <a:rPr lang="en-US" altLang="en-US" sz="6000" b="1" smtClean="0">
                <a:solidFill>
                  <a:srgbClr val="000000"/>
                </a:solidFill>
                <a:effectLst>
                  <a:outerShdw blurRad="38100" dist="38100" dir="2700000" algn="tl">
                    <a:srgbClr val="000000">
                      <a:alpha val="43137"/>
                    </a:srgbClr>
                  </a:outerShdw>
                </a:effectLst>
                <a:latin typeface="VNI 09 Baroque " panose="020B0500000000000000" pitchFamily="34" charset="2"/>
              </a:rPr>
              <a:t> 800</a:t>
            </a:r>
          </a:p>
        </p:txBody>
      </p:sp>
      <p:cxnSp>
        <p:nvCxnSpPr>
          <p:cNvPr id="16" name="Straight Connector 15"/>
          <p:cNvCxnSpPr>
            <a:cxnSpLocks noChangeShapeType="1"/>
          </p:cNvCxnSpPr>
          <p:nvPr/>
        </p:nvCxnSpPr>
        <p:spPr bwMode="auto">
          <a:xfrm>
            <a:off x="4595104" y="4225592"/>
            <a:ext cx="1066800" cy="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cxnSp>
        <p:nvCxnSpPr>
          <p:cNvPr id="17" name="Straight Connector 16"/>
          <p:cNvCxnSpPr>
            <a:cxnSpLocks noChangeShapeType="1"/>
          </p:cNvCxnSpPr>
          <p:nvPr/>
        </p:nvCxnSpPr>
        <p:spPr bwMode="auto">
          <a:xfrm>
            <a:off x="8130589" y="4192644"/>
            <a:ext cx="1066800" cy="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sp>
        <p:nvSpPr>
          <p:cNvPr id="18" name="TextBox 17"/>
          <p:cNvSpPr txBox="1">
            <a:spLocks noChangeArrowheads="1"/>
          </p:cNvSpPr>
          <p:nvPr/>
        </p:nvSpPr>
        <p:spPr bwMode="auto">
          <a:xfrm>
            <a:off x="4365707" y="3164120"/>
            <a:ext cx="3905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Arial" panose="020B0604020202020204" pitchFamily="34" charset="0"/>
              </a:rPr>
              <a:t>x</a:t>
            </a:r>
          </a:p>
        </p:txBody>
      </p:sp>
      <p:sp>
        <p:nvSpPr>
          <p:cNvPr id="19" name="TextBox 18"/>
          <p:cNvSpPr txBox="1">
            <a:spLocks noChangeArrowheads="1"/>
          </p:cNvSpPr>
          <p:nvPr/>
        </p:nvSpPr>
        <p:spPr bwMode="auto">
          <a:xfrm>
            <a:off x="7994858" y="3072469"/>
            <a:ext cx="3905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smtClean="0">
                <a:ln>
                  <a:noFill/>
                </a:ln>
                <a:solidFill>
                  <a:srgbClr val="000000"/>
                </a:solidFill>
                <a:effectLst/>
                <a:uLnTx/>
                <a:uFillTx/>
                <a:latin typeface="Arial" panose="020B0604020202020204" pitchFamily="34" charset="0"/>
              </a:rPr>
              <a:t>x</a:t>
            </a:r>
          </a:p>
        </p:txBody>
      </p:sp>
      <p:sp>
        <p:nvSpPr>
          <p:cNvPr id="20" name="TextBox 19"/>
          <p:cNvSpPr txBox="1">
            <a:spLocks noChangeArrowheads="1"/>
          </p:cNvSpPr>
          <p:nvPr/>
        </p:nvSpPr>
        <p:spPr bwMode="auto">
          <a:xfrm>
            <a:off x="4302679" y="4022102"/>
            <a:ext cx="125547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smtClean="0">
                <a:ln>
                  <a:noFill/>
                </a:ln>
                <a:solidFill>
                  <a:srgbClr val="FF0000"/>
                </a:solidFill>
                <a:effectLst/>
                <a:uLnTx/>
                <a:uFillTx/>
                <a:latin typeface="VNI 09 Baroque " panose="020B0500000000000000" pitchFamily="34" charset="2"/>
              </a:rPr>
              <a:t>384,50</a:t>
            </a:r>
          </a:p>
        </p:txBody>
      </p:sp>
      <p:sp>
        <p:nvSpPr>
          <p:cNvPr id="21" name="TextBox 20"/>
          <p:cNvSpPr txBox="1">
            <a:spLocks noChangeArrowheads="1"/>
          </p:cNvSpPr>
          <p:nvPr/>
        </p:nvSpPr>
        <p:spPr bwMode="auto">
          <a:xfrm>
            <a:off x="7478127" y="3922617"/>
            <a:ext cx="176212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smtClean="0">
                <a:ln>
                  <a:noFill/>
                </a:ln>
                <a:solidFill>
                  <a:srgbClr val="FF0000"/>
                </a:solidFill>
                <a:effectLst/>
                <a:uLnTx/>
                <a:uFillTx/>
                <a:latin typeface="VNI 09 Baroque " panose="020B0500000000000000" pitchFamily="34" charset="2"/>
              </a:rPr>
              <a:t>10080,0</a:t>
            </a:r>
          </a:p>
        </p:txBody>
      </p:sp>
      <p:pic>
        <p:nvPicPr>
          <p:cNvPr id="22" name="图片 24">
            <a:extLst>
              <a:ext uri="{FF2B5EF4-FFF2-40B4-BE49-F238E27FC236}">
                <a16:creationId xmlns="" xmlns:a16="http://schemas.microsoft.com/office/drawing/2014/main" id="{8F482F58-1201-4EE3-83FB-82871D26A329}"/>
              </a:ext>
            </a:extLst>
          </p:cNvPr>
          <p:cNvPicPr>
            <a:picLocks noChangeAspect="1"/>
          </p:cNvPicPr>
          <p:nvPr/>
        </p:nvPicPr>
        <p:blipFill>
          <a:blip r:embed="rId6" cstate="print"/>
          <a:stretch>
            <a:fillRect/>
          </a:stretch>
        </p:blipFill>
        <p:spPr>
          <a:xfrm>
            <a:off x="-300767" y="2753143"/>
            <a:ext cx="3892615" cy="4104857"/>
          </a:xfrm>
          <a:prstGeom prst="rect">
            <a:avLst/>
          </a:prstGeom>
        </p:spPr>
      </p:pic>
    </p:spTree>
    <p:extLst>
      <p:ext uri="{BB962C8B-B14F-4D97-AF65-F5344CB8AC3E}">
        <p14:creationId xmlns:p14="http://schemas.microsoft.com/office/powerpoint/2010/main" xmlns="" val="4734642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a:spLocks noChangeArrowheads="1"/>
          </p:cNvSpPr>
          <p:nvPr/>
        </p:nvSpPr>
        <p:spPr bwMode="auto">
          <a:xfrm>
            <a:off x="2508008" y="3710901"/>
            <a:ext cx="110639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err="1" smtClean="0">
                <a:ln>
                  <a:noFill/>
                </a:ln>
                <a:solidFill>
                  <a:srgbClr val="000000"/>
                </a:solidFill>
                <a:effectLst/>
                <a:uLnTx/>
                <a:uFillTx/>
                <a:latin typeface="VNI 22 JackieO" panose="00000500000000000000" pitchFamily="2" charset="0"/>
              </a:rPr>
              <a:t>Toùm</a:t>
            </a:r>
            <a:r>
              <a:rPr kumimoji="0" lang="en-US" altLang="en-US" sz="3200" b="1" i="0" u="none" strike="noStrike" kern="0" cap="none" spc="0" normalizeH="0" baseline="0" noProof="0" dirty="0" smtClean="0">
                <a:ln>
                  <a:noFill/>
                </a:ln>
                <a:solidFill>
                  <a:srgbClr val="000000"/>
                </a:solidFill>
                <a:effectLst/>
                <a:uLnTx/>
                <a:uFillTx/>
                <a:latin typeface="VNI 22 JackieO" panose="00000500000000000000" pitchFamily="2" charset="0"/>
              </a:rPr>
              <a:t> </a:t>
            </a:r>
            <a:r>
              <a:rPr kumimoji="0" lang="en-US" altLang="en-US" sz="3200" b="1" i="0" u="none" strike="noStrike" kern="0" cap="none" spc="0" normalizeH="0" baseline="0" noProof="0" dirty="0" err="1" smtClean="0">
                <a:ln>
                  <a:noFill/>
                </a:ln>
                <a:solidFill>
                  <a:srgbClr val="000000"/>
                </a:solidFill>
                <a:effectLst/>
                <a:uLnTx/>
                <a:uFillTx/>
                <a:latin typeface="VNI 22 JackieO" panose="00000500000000000000" pitchFamily="2" charset="0"/>
              </a:rPr>
              <a:t>taét</a:t>
            </a:r>
            <a:endParaRPr kumimoji="0" lang="en-US" altLang="en-US" sz="3200" b="1" i="0" u="none" strike="noStrike" kern="0" cap="none" spc="0" normalizeH="0" baseline="0" noProof="0" dirty="0" smtClean="0">
              <a:ln>
                <a:noFill/>
              </a:ln>
              <a:solidFill>
                <a:srgbClr val="000000"/>
              </a:solidFill>
              <a:effectLst/>
              <a:uLnTx/>
              <a:uFillTx/>
              <a:latin typeface="VNI 22 JackieO" panose="00000500000000000000" pitchFamily="2" charset="0"/>
            </a:endParaRPr>
          </a:p>
        </p:txBody>
      </p:sp>
      <p:sp>
        <p:nvSpPr>
          <p:cNvPr id="20" name="TextBox 19"/>
          <p:cNvSpPr txBox="1">
            <a:spLocks noChangeArrowheads="1"/>
          </p:cNvSpPr>
          <p:nvPr/>
        </p:nvSpPr>
        <p:spPr bwMode="auto">
          <a:xfrm>
            <a:off x="964117" y="4472901"/>
            <a:ext cx="13096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smtClean="0">
                <a:ln>
                  <a:noFill/>
                </a:ln>
                <a:solidFill>
                  <a:srgbClr val="000000"/>
                </a:solidFill>
                <a:effectLst/>
                <a:uLnTx/>
                <a:uFillTx/>
                <a:latin typeface="VNI 22 JackieO" panose="00000500000000000000" pitchFamily="2" charset="0"/>
              </a:rPr>
              <a:t>10,8km</a:t>
            </a:r>
          </a:p>
        </p:txBody>
      </p:sp>
      <p:sp>
        <p:nvSpPr>
          <p:cNvPr id="21" name="TextBox 20"/>
          <p:cNvSpPr txBox="1">
            <a:spLocks noChangeArrowheads="1"/>
          </p:cNvSpPr>
          <p:nvPr/>
        </p:nvSpPr>
        <p:spPr bwMode="auto">
          <a:xfrm>
            <a:off x="1308605" y="5625426"/>
            <a:ext cx="12827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smtClean="0">
                <a:ln>
                  <a:noFill/>
                </a:ln>
                <a:solidFill>
                  <a:srgbClr val="000000"/>
                </a:solidFill>
                <a:effectLst/>
                <a:uLnTx/>
                <a:uFillTx/>
                <a:latin typeface="VNI 22 JackieO" panose="00000500000000000000" pitchFamily="2" charset="0"/>
              </a:rPr>
              <a:t> ...?km</a:t>
            </a:r>
          </a:p>
        </p:txBody>
      </p:sp>
      <p:cxnSp>
        <p:nvCxnSpPr>
          <p:cNvPr id="22" name="Straight Connector 10"/>
          <p:cNvCxnSpPr>
            <a:cxnSpLocks noChangeShapeType="1"/>
          </p:cNvCxnSpPr>
          <p:nvPr/>
        </p:nvCxnSpPr>
        <p:spPr bwMode="auto">
          <a:xfrm>
            <a:off x="1116517" y="1424901"/>
            <a:ext cx="0" cy="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grpSp>
        <p:nvGrpSpPr>
          <p:cNvPr id="23" name="Group 22"/>
          <p:cNvGrpSpPr>
            <a:grpSpLocks/>
          </p:cNvGrpSpPr>
          <p:nvPr/>
        </p:nvGrpSpPr>
        <p:grpSpPr bwMode="auto">
          <a:xfrm>
            <a:off x="2908805" y="5044401"/>
            <a:ext cx="2747962" cy="304800"/>
            <a:chOff x="609600" y="3457902"/>
            <a:chExt cx="2133600" cy="123498"/>
          </a:xfrm>
        </p:grpSpPr>
        <p:grpSp>
          <p:nvGrpSpPr>
            <p:cNvPr id="24" name="Group 16"/>
            <p:cNvGrpSpPr>
              <a:grpSpLocks/>
            </p:cNvGrpSpPr>
            <p:nvPr/>
          </p:nvGrpSpPr>
          <p:grpSpPr bwMode="auto">
            <a:xfrm>
              <a:off x="609600" y="3457902"/>
              <a:ext cx="533400" cy="123498"/>
              <a:chOff x="1143000" y="1089134"/>
              <a:chExt cx="533400" cy="123498"/>
            </a:xfrm>
          </p:grpSpPr>
          <p:cxnSp>
            <p:nvCxnSpPr>
              <p:cNvPr id="34" name="Straight Connector 17"/>
              <p:cNvCxnSpPr>
                <a:cxnSpLocks noChangeShapeType="1"/>
              </p:cNvCxnSpPr>
              <p:nvPr/>
            </p:nvCxnSpPr>
            <p:spPr bwMode="auto">
              <a:xfrm>
                <a:off x="1143000" y="1143164"/>
                <a:ext cx="533707" cy="0"/>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noFill/>
                  </a14:hiddenFill>
                </a:ext>
              </a:extLst>
            </p:spPr>
          </p:cxnSp>
          <p:cxnSp>
            <p:nvCxnSpPr>
              <p:cNvPr id="35" name="Straight Connector 18"/>
              <p:cNvCxnSpPr>
                <a:cxnSpLocks noChangeShapeType="1"/>
              </p:cNvCxnSpPr>
              <p:nvPr/>
            </p:nvCxnSpPr>
            <p:spPr bwMode="auto">
              <a:xfrm>
                <a:off x="1676707" y="1098139"/>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noFill/>
                  </a14:hiddenFill>
                </a:ext>
              </a:extLst>
            </p:spPr>
          </p:cxnSp>
          <p:cxnSp>
            <p:nvCxnSpPr>
              <p:cNvPr id="36" name="Straight Connector 19"/>
              <p:cNvCxnSpPr>
                <a:cxnSpLocks noChangeShapeType="1"/>
              </p:cNvCxnSpPr>
              <p:nvPr/>
            </p:nvCxnSpPr>
            <p:spPr bwMode="auto">
              <a:xfrm>
                <a:off x="1143000" y="1089134"/>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noFill/>
                  </a14:hiddenFill>
                </a:ext>
              </a:extLst>
            </p:spPr>
          </p:cxnSp>
        </p:grpSp>
        <p:grpSp>
          <p:nvGrpSpPr>
            <p:cNvPr id="25" name="Group 25"/>
            <p:cNvGrpSpPr>
              <a:grpSpLocks/>
            </p:cNvGrpSpPr>
            <p:nvPr/>
          </p:nvGrpSpPr>
          <p:grpSpPr bwMode="auto">
            <a:xfrm>
              <a:off x="1143000" y="3467100"/>
              <a:ext cx="533400" cy="114300"/>
              <a:chOff x="1447800" y="3162300"/>
              <a:chExt cx="533400" cy="114300"/>
            </a:xfrm>
          </p:grpSpPr>
          <p:cxnSp>
            <p:nvCxnSpPr>
              <p:cNvPr id="32" name="Straight Connector 26"/>
              <p:cNvCxnSpPr>
                <a:cxnSpLocks noChangeShapeType="1"/>
              </p:cNvCxnSpPr>
              <p:nvPr/>
            </p:nvCxnSpPr>
            <p:spPr bwMode="auto">
              <a:xfrm>
                <a:off x="1448107" y="3207132"/>
                <a:ext cx="533708" cy="0"/>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noFill/>
                  </a14:hiddenFill>
                </a:ext>
              </a:extLst>
            </p:spPr>
          </p:cxnSp>
          <p:cxnSp>
            <p:nvCxnSpPr>
              <p:cNvPr id="33" name="Straight Connector 27"/>
              <p:cNvCxnSpPr>
                <a:cxnSpLocks noChangeShapeType="1"/>
              </p:cNvCxnSpPr>
              <p:nvPr/>
            </p:nvCxnSpPr>
            <p:spPr bwMode="auto">
              <a:xfrm>
                <a:off x="1981816" y="3162107"/>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noFill/>
                  </a14:hiddenFill>
                </a:ext>
              </a:extLst>
            </p:spPr>
          </p:cxnSp>
        </p:grpSp>
        <p:grpSp>
          <p:nvGrpSpPr>
            <p:cNvPr id="26" name="Group 28"/>
            <p:cNvGrpSpPr>
              <a:grpSpLocks/>
            </p:cNvGrpSpPr>
            <p:nvPr/>
          </p:nvGrpSpPr>
          <p:grpSpPr bwMode="auto">
            <a:xfrm>
              <a:off x="1676400" y="3467100"/>
              <a:ext cx="533400" cy="114300"/>
              <a:chOff x="1447800" y="3162300"/>
              <a:chExt cx="533400" cy="114300"/>
            </a:xfrm>
          </p:grpSpPr>
          <p:cxnSp>
            <p:nvCxnSpPr>
              <p:cNvPr id="30" name="Straight Connector 29"/>
              <p:cNvCxnSpPr>
                <a:cxnSpLocks noChangeShapeType="1"/>
              </p:cNvCxnSpPr>
              <p:nvPr/>
            </p:nvCxnSpPr>
            <p:spPr bwMode="auto">
              <a:xfrm>
                <a:off x="1448416" y="3207132"/>
                <a:ext cx="532475" cy="0"/>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noFill/>
                  </a14:hiddenFill>
                </a:ext>
              </a:extLst>
            </p:spPr>
          </p:cxnSp>
          <p:cxnSp>
            <p:nvCxnSpPr>
              <p:cNvPr id="31" name="Straight Connector 30"/>
              <p:cNvCxnSpPr>
                <a:cxnSpLocks noChangeShapeType="1"/>
              </p:cNvCxnSpPr>
              <p:nvPr/>
            </p:nvCxnSpPr>
            <p:spPr bwMode="auto">
              <a:xfrm>
                <a:off x="1980892" y="3162107"/>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noFill/>
                  </a14:hiddenFill>
                </a:ext>
              </a:extLst>
            </p:spPr>
          </p:cxnSp>
        </p:grpSp>
        <p:grpSp>
          <p:nvGrpSpPr>
            <p:cNvPr id="27" name="Group 31"/>
            <p:cNvGrpSpPr>
              <a:grpSpLocks/>
            </p:cNvGrpSpPr>
            <p:nvPr/>
          </p:nvGrpSpPr>
          <p:grpSpPr bwMode="auto">
            <a:xfrm>
              <a:off x="2209800" y="3467100"/>
              <a:ext cx="533400" cy="114300"/>
              <a:chOff x="1447800" y="3162300"/>
              <a:chExt cx="533400" cy="114300"/>
            </a:xfrm>
          </p:grpSpPr>
          <p:cxnSp>
            <p:nvCxnSpPr>
              <p:cNvPr id="28" name="Straight Connector 32"/>
              <p:cNvCxnSpPr>
                <a:cxnSpLocks noChangeShapeType="1"/>
              </p:cNvCxnSpPr>
              <p:nvPr/>
            </p:nvCxnSpPr>
            <p:spPr bwMode="auto">
              <a:xfrm>
                <a:off x="1447492" y="3207132"/>
                <a:ext cx="533707" cy="0"/>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noFill/>
                  </a14:hiddenFill>
                </a:ext>
              </a:extLst>
            </p:spPr>
          </p:cxnSp>
          <p:cxnSp>
            <p:nvCxnSpPr>
              <p:cNvPr id="29" name="Straight Connector 33"/>
              <p:cNvCxnSpPr>
                <a:cxnSpLocks noChangeShapeType="1"/>
              </p:cNvCxnSpPr>
              <p:nvPr/>
            </p:nvCxnSpPr>
            <p:spPr bwMode="auto">
              <a:xfrm>
                <a:off x="1981199" y="3162107"/>
                <a:ext cx="0" cy="114493"/>
              </a:xfrm>
              <a:prstGeom prst="line">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noFill/>
                  </a14:hiddenFill>
                </a:ext>
              </a:extLst>
            </p:spPr>
          </p:cxnSp>
        </p:grpSp>
      </p:grpSp>
      <p:grpSp>
        <p:nvGrpSpPr>
          <p:cNvPr id="37" name="Group 36"/>
          <p:cNvGrpSpPr>
            <a:grpSpLocks/>
          </p:cNvGrpSpPr>
          <p:nvPr/>
        </p:nvGrpSpPr>
        <p:grpSpPr bwMode="auto">
          <a:xfrm>
            <a:off x="1003805" y="5006301"/>
            <a:ext cx="1905000" cy="381000"/>
            <a:chOff x="457200" y="848952"/>
            <a:chExt cx="2057400" cy="381491"/>
          </a:xfrm>
        </p:grpSpPr>
        <p:grpSp>
          <p:nvGrpSpPr>
            <p:cNvPr id="38" name="Group 15"/>
            <p:cNvGrpSpPr>
              <a:grpSpLocks/>
            </p:cNvGrpSpPr>
            <p:nvPr/>
          </p:nvGrpSpPr>
          <p:grpSpPr bwMode="auto">
            <a:xfrm>
              <a:off x="457200" y="848952"/>
              <a:ext cx="685800" cy="381491"/>
              <a:chOff x="1143000" y="1089134"/>
              <a:chExt cx="533400" cy="123498"/>
            </a:xfrm>
          </p:grpSpPr>
          <p:cxnSp>
            <p:nvCxnSpPr>
              <p:cNvPr id="45" name="Straight Connector 8"/>
              <p:cNvCxnSpPr>
                <a:cxnSpLocks noChangeShapeType="1"/>
              </p:cNvCxnSpPr>
              <p:nvPr/>
            </p:nvCxnSpPr>
            <p:spPr bwMode="auto">
              <a:xfrm>
                <a:off x="1143000" y="1143000"/>
                <a:ext cx="533400" cy="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cxnSp>
            <p:nvCxnSpPr>
              <p:cNvPr id="46" name="Straight Connector 12"/>
              <p:cNvCxnSpPr>
                <a:cxnSpLocks noChangeShapeType="1"/>
              </p:cNvCxnSpPr>
              <p:nvPr/>
            </p:nvCxnSpPr>
            <p:spPr bwMode="auto">
              <a:xfrm>
                <a:off x="1676400" y="1098332"/>
                <a:ext cx="0" cy="11430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cxnSp>
            <p:nvCxnSpPr>
              <p:cNvPr id="47" name="Straight Connector 14"/>
              <p:cNvCxnSpPr>
                <a:cxnSpLocks noChangeShapeType="1"/>
              </p:cNvCxnSpPr>
              <p:nvPr/>
            </p:nvCxnSpPr>
            <p:spPr bwMode="auto">
              <a:xfrm>
                <a:off x="1143000" y="1089134"/>
                <a:ext cx="0" cy="11430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grpSp>
        <p:grpSp>
          <p:nvGrpSpPr>
            <p:cNvPr id="39" name="Group 34"/>
            <p:cNvGrpSpPr>
              <a:grpSpLocks/>
            </p:cNvGrpSpPr>
            <p:nvPr/>
          </p:nvGrpSpPr>
          <p:grpSpPr bwMode="auto">
            <a:xfrm>
              <a:off x="1828800" y="866122"/>
              <a:ext cx="685800" cy="353078"/>
              <a:chOff x="1447800" y="3162300"/>
              <a:chExt cx="533400" cy="114300"/>
            </a:xfrm>
          </p:grpSpPr>
          <p:cxnSp>
            <p:nvCxnSpPr>
              <p:cNvPr id="43" name="Straight Connector 35"/>
              <p:cNvCxnSpPr>
                <a:cxnSpLocks noChangeShapeType="1"/>
              </p:cNvCxnSpPr>
              <p:nvPr/>
            </p:nvCxnSpPr>
            <p:spPr bwMode="auto">
              <a:xfrm>
                <a:off x="1447800" y="3206968"/>
                <a:ext cx="533400" cy="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cxnSp>
            <p:nvCxnSpPr>
              <p:cNvPr id="44" name="Straight Connector 36"/>
              <p:cNvCxnSpPr>
                <a:cxnSpLocks noChangeShapeType="1"/>
              </p:cNvCxnSpPr>
              <p:nvPr/>
            </p:nvCxnSpPr>
            <p:spPr bwMode="auto">
              <a:xfrm>
                <a:off x="1981200" y="3162300"/>
                <a:ext cx="0" cy="11430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grpSp>
        <p:grpSp>
          <p:nvGrpSpPr>
            <p:cNvPr id="40" name="Group 37"/>
            <p:cNvGrpSpPr>
              <a:grpSpLocks/>
            </p:cNvGrpSpPr>
            <p:nvPr/>
          </p:nvGrpSpPr>
          <p:grpSpPr bwMode="auto">
            <a:xfrm>
              <a:off x="1143000" y="866122"/>
              <a:ext cx="685800" cy="353078"/>
              <a:chOff x="1447800" y="3162300"/>
              <a:chExt cx="533400" cy="114300"/>
            </a:xfrm>
          </p:grpSpPr>
          <p:cxnSp>
            <p:nvCxnSpPr>
              <p:cNvPr id="41" name="Straight Connector 38"/>
              <p:cNvCxnSpPr>
                <a:cxnSpLocks noChangeShapeType="1"/>
              </p:cNvCxnSpPr>
              <p:nvPr/>
            </p:nvCxnSpPr>
            <p:spPr bwMode="auto">
              <a:xfrm>
                <a:off x="1447800" y="3206968"/>
                <a:ext cx="533400" cy="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cxnSp>
            <p:nvCxnSpPr>
              <p:cNvPr id="42" name="Straight Connector 39"/>
              <p:cNvCxnSpPr>
                <a:cxnSpLocks noChangeShapeType="1"/>
              </p:cNvCxnSpPr>
              <p:nvPr/>
            </p:nvCxnSpPr>
            <p:spPr bwMode="auto">
              <a:xfrm>
                <a:off x="1981200" y="3162300"/>
                <a:ext cx="0" cy="114300"/>
              </a:xfrm>
              <a:prstGeom prst="line">
                <a:avLst/>
              </a:prstGeom>
              <a:noFill/>
              <a:ln w="9525" algn="ctr">
                <a:solidFill>
                  <a:srgbClr val="000000"/>
                </a:solidFill>
                <a:round/>
                <a:headEnd/>
                <a:tailEnd/>
              </a:ln>
              <a:extLst>
                <a:ext uri="{909E8E84-426E-40DD-AFC4-6F175D3DCCD1}">
                  <a14:hiddenFill xmlns:a14="http://schemas.microsoft.com/office/drawing/2010/main" xmlns="">
                    <a:noFill/>
                  </a14:hiddenFill>
                </a:ext>
              </a:extLst>
            </p:spPr>
          </p:cxnSp>
        </p:grpSp>
      </p:grpSp>
      <p:sp>
        <p:nvSpPr>
          <p:cNvPr id="48" name="Left Brace 47"/>
          <p:cNvSpPr>
            <a:spLocks/>
          </p:cNvSpPr>
          <p:nvPr/>
        </p:nvSpPr>
        <p:spPr bwMode="auto">
          <a:xfrm rot="16200000">
            <a:off x="1826923" y="4529258"/>
            <a:ext cx="239713" cy="1828800"/>
          </a:xfrm>
          <a:prstGeom prst="leftBrace">
            <a:avLst>
              <a:gd name="adj1" fmla="val 87452"/>
              <a:gd name="adj2" fmla="val 50000"/>
            </a:avLst>
          </a:prstGeom>
          <a:noFill/>
          <a:ln w="9525" algn="ctr">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smtClean="0">
              <a:ln>
                <a:noFill/>
              </a:ln>
              <a:solidFill>
                <a:srgbClr val="000000"/>
              </a:solidFill>
              <a:effectLst/>
              <a:uLnTx/>
              <a:uFillTx/>
              <a:latin typeface="VNI 22 JackieO" panose="00000500000000000000" pitchFamily="2" charset="0"/>
            </a:endParaRPr>
          </a:p>
        </p:txBody>
      </p:sp>
      <p:sp>
        <p:nvSpPr>
          <p:cNvPr id="49" name="Left Brace 48"/>
          <p:cNvSpPr>
            <a:spLocks/>
          </p:cNvSpPr>
          <p:nvPr/>
        </p:nvSpPr>
        <p:spPr bwMode="auto">
          <a:xfrm rot="16200000">
            <a:off x="4163724" y="4078407"/>
            <a:ext cx="252412" cy="2670175"/>
          </a:xfrm>
          <a:prstGeom prst="leftBrace">
            <a:avLst>
              <a:gd name="adj1" fmla="val 87617"/>
              <a:gd name="adj2" fmla="val 50000"/>
            </a:avLst>
          </a:prstGeom>
          <a:noFill/>
          <a:ln w="9525" algn="ctr">
            <a:solidFill>
              <a:srgbClr val="333399">
                <a:lumMod val="60000"/>
                <a:lumOff val="40000"/>
              </a:srgbClr>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VNI 22 JackieO" panose="00000500000000000000" pitchFamily="2" charset="0"/>
            </a:endParaRPr>
          </a:p>
        </p:txBody>
      </p:sp>
      <p:sp>
        <p:nvSpPr>
          <p:cNvPr id="50" name="Left Brace 49"/>
          <p:cNvSpPr>
            <a:spLocks/>
          </p:cNvSpPr>
          <p:nvPr/>
        </p:nvSpPr>
        <p:spPr bwMode="auto">
          <a:xfrm rot="5400000">
            <a:off x="1232405" y="4726901"/>
            <a:ext cx="163512" cy="547688"/>
          </a:xfrm>
          <a:prstGeom prst="leftBrace">
            <a:avLst>
              <a:gd name="adj1" fmla="val 8374"/>
              <a:gd name="adj2" fmla="val 50000"/>
            </a:avLst>
          </a:prstGeom>
          <a:noFill/>
          <a:ln w="9525" algn="ctr">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smtClean="0">
              <a:ln>
                <a:noFill/>
              </a:ln>
              <a:solidFill>
                <a:srgbClr val="000000"/>
              </a:solidFill>
              <a:effectLst/>
              <a:uLnTx/>
              <a:uFillTx/>
              <a:latin typeface="VNI 22 JackieO" panose="00000500000000000000" pitchFamily="2" charset="0"/>
            </a:endParaRPr>
          </a:p>
        </p:txBody>
      </p:sp>
      <p:sp>
        <p:nvSpPr>
          <p:cNvPr id="51" name="Left Brace 50"/>
          <p:cNvSpPr/>
          <p:nvPr/>
        </p:nvSpPr>
        <p:spPr bwMode="auto">
          <a:xfrm rot="5400000">
            <a:off x="3186617" y="4718964"/>
            <a:ext cx="149225" cy="587375"/>
          </a:xfrm>
          <a:prstGeom prst="leftBrace">
            <a:avLst/>
          </a:prstGeom>
          <a:noFill/>
          <a:ln w="9525" cap="flat" cmpd="sng" algn="ctr">
            <a:solidFill>
              <a:srgbClr val="333399">
                <a:lumMod val="60000"/>
                <a:lumOff val="40000"/>
              </a:srgbClr>
            </a:solidFill>
            <a:prstDash val="solid"/>
            <a:round/>
            <a:headEnd type="none" w="med" len="med"/>
            <a:tailEnd type="none" w="med" len="med"/>
          </a:ln>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VNI 22 JackieO" panose="00000500000000000000" pitchFamily="2" charset="0"/>
            </a:endParaRPr>
          </a:p>
        </p:txBody>
      </p:sp>
      <p:sp>
        <p:nvSpPr>
          <p:cNvPr id="52" name="TextBox 51"/>
          <p:cNvSpPr txBox="1"/>
          <p:nvPr/>
        </p:nvSpPr>
        <p:spPr>
          <a:xfrm>
            <a:off x="2800031" y="4472901"/>
            <a:ext cx="1122423" cy="523220"/>
          </a:xfrm>
          <a:prstGeom prst="rect">
            <a:avLst/>
          </a:prstGeom>
          <a:noFill/>
        </p:spPr>
        <p:txBody>
          <a:bodyPr wrap="none">
            <a:spAutoFit/>
          </a:bodyPr>
          <a:lstStyle/>
          <a:p>
            <a:pPr algn="ctr" fontAlgn="base">
              <a:spcBef>
                <a:spcPct val="0"/>
              </a:spcBef>
              <a:spcAft>
                <a:spcPct val="0"/>
              </a:spcAft>
              <a:defRPr/>
            </a:pPr>
            <a:r>
              <a:rPr lang="en-US" sz="2800" b="1">
                <a:solidFill>
                  <a:srgbClr val="333399">
                    <a:lumMod val="60000"/>
                    <a:lumOff val="40000"/>
                  </a:srgbClr>
                </a:solidFill>
                <a:latin typeface="VNI 22 JackieO" panose="00000500000000000000" pitchFamily="2" charset="0"/>
              </a:rPr>
              <a:t>9,52km</a:t>
            </a:r>
          </a:p>
        </p:txBody>
      </p:sp>
      <p:sp>
        <p:nvSpPr>
          <p:cNvPr id="53" name="TextBox 52"/>
          <p:cNvSpPr txBox="1"/>
          <p:nvPr/>
        </p:nvSpPr>
        <p:spPr>
          <a:xfrm>
            <a:off x="3833335" y="5625426"/>
            <a:ext cx="990977" cy="584775"/>
          </a:xfrm>
          <a:prstGeom prst="rect">
            <a:avLst/>
          </a:prstGeom>
          <a:noFill/>
        </p:spPr>
        <p:txBody>
          <a:bodyPr wrap="none">
            <a:spAutoFit/>
          </a:bodyPr>
          <a:lstStyle/>
          <a:p>
            <a:pPr algn="ctr" fontAlgn="base">
              <a:spcBef>
                <a:spcPct val="0"/>
              </a:spcBef>
              <a:spcAft>
                <a:spcPct val="0"/>
              </a:spcAft>
              <a:defRPr/>
            </a:pPr>
            <a:r>
              <a:rPr lang="en-US" sz="3200" b="1">
                <a:solidFill>
                  <a:srgbClr val="333399">
                    <a:lumMod val="60000"/>
                    <a:lumOff val="40000"/>
                  </a:srgbClr>
                </a:solidFill>
                <a:latin typeface="VNI 22 JackieO" panose="00000500000000000000" pitchFamily="2" charset="0"/>
              </a:rPr>
              <a:t>...?km</a:t>
            </a:r>
          </a:p>
        </p:txBody>
      </p:sp>
      <p:sp>
        <p:nvSpPr>
          <p:cNvPr id="54" name="TextBox 53"/>
          <p:cNvSpPr txBox="1">
            <a:spLocks noChangeArrowheads="1"/>
          </p:cNvSpPr>
          <p:nvPr/>
        </p:nvSpPr>
        <p:spPr bwMode="auto">
          <a:xfrm>
            <a:off x="4959281" y="5615901"/>
            <a:ext cx="41389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smtClean="0">
                <a:ln>
                  <a:noFill/>
                </a:ln>
                <a:solidFill>
                  <a:srgbClr val="000000"/>
                </a:solidFill>
                <a:effectLst/>
                <a:uLnTx/>
                <a:uFillTx/>
                <a:latin typeface="VNI 22 JackieO" panose="00000500000000000000" pitchFamily="2" charset="0"/>
              </a:rPr>
              <a:t> =</a:t>
            </a:r>
          </a:p>
        </p:txBody>
      </p:sp>
      <p:sp>
        <p:nvSpPr>
          <p:cNvPr id="55" name="TextBox 54"/>
          <p:cNvSpPr txBox="1">
            <a:spLocks noChangeArrowheads="1"/>
          </p:cNvSpPr>
          <p:nvPr/>
        </p:nvSpPr>
        <p:spPr bwMode="auto">
          <a:xfrm>
            <a:off x="2825681" y="5615901"/>
            <a:ext cx="41389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smtClean="0">
                <a:ln>
                  <a:noFill/>
                </a:ln>
                <a:solidFill>
                  <a:srgbClr val="000000"/>
                </a:solidFill>
                <a:effectLst/>
                <a:uLnTx/>
                <a:uFillTx/>
                <a:latin typeface="VNI 22 JackieO" panose="00000500000000000000" pitchFamily="2" charset="0"/>
              </a:rPr>
              <a:t> +</a:t>
            </a:r>
          </a:p>
        </p:txBody>
      </p:sp>
      <p:sp>
        <p:nvSpPr>
          <p:cNvPr id="56" name="TextBox 55"/>
          <p:cNvSpPr txBox="1">
            <a:spLocks noChangeArrowheads="1"/>
          </p:cNvSpPr>
          <p:nvPr/>
        </p:nvSpPr>
        <p:spPr bwMode="auto">
          <a:xfrm>
            <a:off x="5508057" y="5615901"/>
            <a:ext cx="117371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smtClean="0">
                <a:ln>
                  <a:noFill/>
                </a:ln>
                <a:solidFill>
                  <a:srgbClr val="000000"/>
                </a:solidFill>
                <a:effectLst/>
                <a:uLnTx/>
                <a:uFillTx/>
                <a:latin typeface="VNI 22 JackieO" panose="00000500000000000000" pitchFamily="2" charset="0"/>
              </a:rPr>
              <a:t> ... ?km</a:t>
            </a:r>
          </a:p>
        </p:txBody>
      </p:sp>
      <p:pic>
        <p:nvPicPr>
          <p:cNvPr id="57" name="Picture 56"/>
          <p:cNvPicPr>
            <a:picLocks noChangeAspect="1"/>
          </p:cNvPicPr>
          <p:nvPr/>
        </p:nvPicPr>
        <p:blipFill>
          <a:blip r:embed="rId3" cstate="print"/>
          <a:stretch>
            <a:fillRect/>
          </a:stretch>
        </p:blipFill>
        <p:spPr>
          <a:xfrm>
            <a:off x="124890" y="1420070"/>
            <a:ext cx="11845555" cy="2523963"/>
          </a:xfrm>
          <a:prstGeom prst="rect">
            <a:avLst/>
          </a:prstGeom>
        </p:spPr>
      </p:pic>
      <p:grpSp>
        <p:nvGrpSpPr>
          <p:cNvPr id="58" name="Group 57">
            <a:extLst>
              <a:ext uri="{FF2B5EF4-FFF2-40B4-BE49-F238E27FC236}">
                <a16:creationId xmlns="" xmlns:a16="http://schemas.microsoft.com/office/drawing/2014/main" id="{0B0C66EA-3439-47DB-8ACD-44D94F68134A}"/>
              </a:ext>
            </a:extLst>
          </p:cNvPr>
          <p:cNvGrpSpPr/>
          <p:nvPr/>
        </p:nvGrpSpPr>
        <p:grpSpPr>
          <a:xfrm>
            <a:off x="246566" y="191665"/>
            <a:ext cx="6587372" cy="1143000"/>
            <a:chOff x="240370" y="2705647"/>
            <a:chExt cx="4699499" cy="914399"/>
          </a:xfrm>
        </p:grpSpPr>
        <p:grpSp>
          <p:nvGrpSpPr>
            <p:cNvPr id="59" name="Group 58">
              <a:extLst>
                <a:ext uri="{FF2B5EF4-FFF2-40B4-BE49-F238E27FC236}">
                  <a16:creationId xmlns="" xmlns:a16="http://schemas.microsoft.com/office/drawing/2014/main" id="{1F7B4F8B-0F1A-4E0A-AB0B-1E05B9460AF9}"/>
                </a:ext>
              </a:extLst>
            </p:cNvPr>
            <p:cNvGrpSpPr/>
            <p:nvPr/>
          </p:nvGrpSpPr>
          <p:grpSpPr>
            <a:xfrm>
              <a:off x="240370" y="2705647"/>
              <a:ext cx="4699499" cy="914399"/>
              <a:chOff x="591807" y="2758368"/>
              <a:chExt cx="4699499" cy="914399"/>
            </a:xfrm>
            <a:effectLst>
              <a:outerShdw blurRad="50800" dist="38100" dir="2700000" sx="102000" sy="102000" algn="tl" rotWithShape="0">
                <a:prstClr val="black">
                  <a:alpha val="30000"/>
                </a:prstClr>
              </a:outerShdw>
            </a:effectLst>
          </p:grpSpPr>
          <p:sp>
            <p:nvSpPr>
              <p:cNvPr id="61" name="Arrow: Pentagon 18">
                <a:extLst>
                  <a:ext uri="{FF2B5EF4-FFF2-40B4-BE49-F238E27FC236}">
                    <a16:creationId xmlns="" xmlns:a16="http://schemas.microsoft.com/office/drawing/2014/main" id="{9EA10ABF-118E-4156-8B99-C968F094C3C1}"/>
                  </a:ext>
                </a:extLst>
              </p:cNvPr>
              <p:cNvSpPr/>
              <p:nvPr/>
            </p:nvSpPr>
            <p:spPr>
              <a:xfrm>
                <a:off x="993926" y="2998421"/>
                <a:ext cx="4297380" cy="586678"/>
              </a:xfrm>
              <a:custGeom>
                <a:avLst/>
                <a:gdLst>
                  <a:gd name="connsiteX0" fmla="*/ 0 w 9894539"/>
                  <a:gd name="connsiteY0" fmla="*/ 0 h 733348"/>
                  <a:gd name="connsiteX1" fmla="*/ 680562 w 9894539"/>
                  <a:gd name="connsiteY1" fmla="*/ 0 h 733348"/>
                  <a:gd name="connsiteX2" fmla="*/ 1075288 w 9894539"/>
                  <a:gd name="connsiteY2" fmla="*/ 0 h 733348"/>
                  <a:gd name="connsiteX3" fmla="*/ 1660571 w 9894539"/>
                  <a:gd name="connsiteY3" fmla="*/ 0 h 733348"/>
                  <a:gd name="connsiteX4" fmla="*/ 2531690 w 9894539"/>
                  <a:gd name="connsiteY4" fmla="*/ 0 h 733348"/>
                  <a:gd name="connsiteX5" fmla="*/ 3402809 w 9894539"/>
                  <a:gd name="connsiteY5" fmla="*/ 0 h 733348"/>
                  <a:gd name="connsiteX6" fmla="*/ 3797535 w 9894539"/>
                  <a:gd name="connsiteY6" fmla="*/ 0 h 733348"/>
                  <a:gd name="connsiteX7" fmla="*/ 4668654 w 9894539"/>
                  <a:gd name="connsiteY7" fmla="*/ 0 h 733348"/>
                  <a:gd name="connsiteX8" fmla="*/ 5253937 w 9894539"/>
                  <a:gd name="connsiteY8" fmla="*/ 0 h 733348"/>
                  <a:gd name="connsiteX9" fmla="*/ 5839220 w 9894539"/>
                  <a:gd name="connsiteY9" fmla="*/ 0 h 733348"/>
                  <a:gd name="connsiteX10" fmla="*/ 6424503 w 9894539"/>
                  <a:gd name="connsiteY10" fmla="*/ 0 h 733348"/>
                  <a:gd name="connsiteX11" fmla="*/ 6914508 w 9894539"/>
                  <a:gd name="connsiteY11" fmla="*/ 0 h 733348"/>
                  <a:gd name="connsiteX12" fmla="*/ 7404512 w 9894539"/>
                  <a:gd name="connsiteY12" fmla="*/ 0 h 733348"/>
                  <a:gd name="connsiteX13" fmla="*/ 8085074 w 9894539"/>
                  <a:gd name="connsiteY13" fmla="*/ 0 h 733348"/>
                  <a:gd name="connsiteX14" fmla="*/ 8670357 w 9894539"/>
                  <a:gd name="connsiteY14" fmla="*/ 0 h 733348"/>
                  <a:gd name="connsiteX15" fmla="*/ 9527865 w 9894539"/>
                  <a:gd name="connsiteY15" fmla="*/ 0 h 733348"/>
                  <a:gd name="connsiteX16" fmla="*/ 9894539 w 9894539"/>
                  <a:gd name="connsiteY16" fmla="*/ 366674 h 733348"/>
                  <a:gd name="connsiteX17" fmla="*/ 9527865 w 9894539"/>
                  <a:gd name="connsiteY17" fmla="*/ 733348 h 733348"/>
                  <a:gd name="connsiteX18" fmla="*/ 9133139 w 9894539"/>
                  <a:gd name="connsiteY18" fmla="*/ 733348 h 733348"/>
                  <a:gd name="connsiteX19" fmla="*/ 8547856 w 9894539"/>
                  <a:gd name="connsiteY19" fmla="*/ 733348 h 733348"/>
                  <a:gd name="connsiteX20" fmla="*/ 8057852 w 9894539"/>
                  <a:gd name="connsiteY20" fmla="*/ 733348 h 733348"/>
                  <a:gd name="connsiteX21" fmla="*/ 7282011 w 9894539"/>
                  <a:gd name="connsiteY21" fmla="*/ 733348 h 733348"/>
                  <a:gd name="connsiteX22" fmla="*/ 6410892 w 9894539"/>
                  <a:gd name="connsiteY22" fmla="*/ 733348 h 733348"/>
                  <a:gd name="connsiteX23" fmla="*/ 5825609 w 9894539"/>
                  <a:gd name="connsiteY23" fmla="*/ 733348 h 733348"/>
                  <a:gd name="connsiteX24" fmla="*/ 5430883 w 9894539"/>
                  <a:gd name="connsiteY24" fmla="*/ 733348 h 733348"/>
                  <a:gd name="connsiteX25" fmla="*/ 4655043 w 9894539"/>
                  <a:gd name="connsiteY25" fmla="*/ 733348 h 733348"/>
                  <a:gd name="connsiteX26" fmla="*/ 3974481 w 9894539"/>
                  <a:gd name="connsiteY26" fmla="*/ 733348 h 733348"/>
                  <a:gd name="connsiteX27" fmla="*/ 3293919 w 9894539"/>
                  <a:gd name="connsiteY27" fmla="*/ 733348 h 733348"/>
                  <a:gd name="connsiteX28" fmla="*/ 2422800 w 9894539"/>
                  <a:gd name="connsiteY28" fmla="*/ 733348 h 733348"/>
                  <a:gd name="connsiteX29" fmla="*/ 2028074 w 9894539"/>
                  <a:gd name="connsiteY29" fmla="*/ 733348 h 733348"/>
                  <a:gd name="connsiteX30" fmla="*/ 1633348 w 9894539"/>
                  <a:gd name="connsiteY30" fmla="*/ 733348 h 733348"/>
                  <a:gd name="connsiteX31" fmla="*/ 1238622 w 9894539"/>
                  <a:gd name="connsiteY31" fmla="*/ 733348 h 733348"/>
                  <a:gd name="connsiteX32" fmla="*/ 653339 w 9894539"/>
                  <a:gd name="connsiteY32" fmla="*/ 733348 h 733348"/>
                  <a:gd name="connsiteX33" fmla="*/ 0 w 9894539"/>
                  <a:gd name="connsiteY33" fmla="*/ 733348 h 733348"/>
                  <a:gd name="connsiteX34" fmla="*/ 0 w 9894539"/>
                  <a:gd name="connsiteY34" fmla="*/ 352007 h 733348"/>
                  <a:gd name="connsiteX35" fmla="*/ 0 w 9894539"/>
                  <a:gd name="connsiteY35" fmla="*/ 0 h 73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94539" h="733348" fill="none" extrusionOk="0">
                    <a:moveTo>
                      <a:pt x="0" y="0"/>
                    </a:moveTo>
                    <a:cubicBezTo>
                      <a:pt x="337426" y="-12785"/>
                      <a:pt x="416540" y="371"/>
                      <a:pt x="680562" y="0"/>
                    </a:cubicBezTo>
                    <a:cubicBezTo>
                      <a:pt x="944584" y="-371"/>
                      <a:pt x="916130" y="-8565"/>
                      <a:pt x="1075288" y="0"/>
                    </a:cubicBezTo>
                    <a:cubicBezTo>
                      <a:pt x="1234446" y="8565"/>
                      <a:pt x="1438045" y="-26510"/>
                      <a:pt x="1660571" y="0"/>
                    </a:cubicBezTo>
                    <a:cubicBezTo>
                      <a:pt x="1883097" y="26510"/>
                      <a:pt x="2244870" y="24343"/>
                      <a:pt x="2531690" y="0"/>
                    </a:cubicBezTo>
                    <a:cubicBezTo>
                      <a:pt x="2818510" y="-24343"/>
                      <a:pt x="3226857" y="17404"/>
                      <a:pt x="3402809" y="0"/>
                    </a:cubicBezTo>
                    <a:cubicBezTo>
                      <a:pt x="3578761" y="-17404"/>
                      <a:pt x="3669347" y="-18366"/>
                      <a:pt x="3797535" y="0"/>
                    </a:cubicBezTo>
                    <a:cubicBezTo>
                      <a:pt x="3925723" y="18366"/>
                      <a:pt x="4240695" y="-40250"/>
                      <a:pt x="4668654" y="0"/>
                    </a:cubicBezTo>
                    <a:cubicBezTo>
                      <a:pt x="5096613" y="40250"/>
                      <a:pt x="5086924" y="19341"/>
                      <a:pt x="5253937" y="0"/>
                    </a:cubicBezTo>
                    <a:cubicBezTo>
                      <a:pt x="5420950" y="-19341"/>
                      <a:pt x="5587601" y="-18645"/>
                      <a:pt x="5839220" y="0"/>
                    </a:cubicBezTo>
                    <a:cubicBezTo>
                      <a:pt x="6090839" y="18645"/>
                      <a:pt x="6268591" y="-10339"/>
                      <a:pt x="6424503" y="0"/>
                    </a:cubicBezTo>
                    <a:cubicBezTo>
                      <a:pt x="6580415" y="10339"/>
                      <a:pt x="6697964" y="11450"/>
                      <a:pt x="6914508" y="0"/>
                    </a:cubicBezTo>
                    <a:cubicBezTo>
                      <a:pt x="7131053" y="-11450"/>
                      <a:pt x="7303748" y="-20485"/>
                      <a:pt x="7404512" y="0"/>
                    </a:cubicBezTo>
                    <a:cubicBezTo>
                      <a:pt x="7505276" y="20485"/>
                      <a:pt x="7783359" y="-32491"/>
                      <a:pt x="8085074" y="0"/>
                    </a:cubicBezTo>
                    <a:cubicBezTo>
                      <a:pt x="8386789" y="32491"/>
                      <a:pt x="8428609" y="-9850"/>
                      <a:pt x="8670357" y="0"/>
                    </a:cubicBezTo>
                    <a:cubicBezTo>
                      <a:pt x="8912105" y="9850"/>
                      <a:pt x="9101257" y="-16745"/>
                      <a:pt x="9527865" y="0"/>
                    </a:cubicBezTo>
                    <a:cubicBezTo>
                      <a:pt x="9698899" y="143464"/>
                      <a:pt x="9720764" y="182442"/>
                      <a:pt x="9894539" y="366674"/>
                    </a:cubicBezTo>
                    <a:cubicBezTo>
                      <a:pt x="9807443" y="456363"/>
                      <a:pt x="9702879" y="551742"/>
                      <a:pt x="9527865" y="733348"/>
                    </a:cubicBezTo>
                    <a:cubicBezTo>
                      <a:pt x="9385801" y="744979"/>
                      <a:pt x="9290072" y="739521"/>
                      <a:pt x="9133139" y="733348"/>
                    </a:cubicBezTo>
                    <a:cubicBezTo>
                      <a:pt x="8976206" y="727175"/>
                      <a:pt x="8836629" y="731929"/>
                      <a:pt x="8547856" y="733348"/>
                    </a:cubicBezTo>
                    <a:cubicBezTo>
                      <a:pt x="8259083" y="734767"/>
                      <a:pt x="8293544" y="751308"/>
                      <a:pt x="8057852" y="733348"/>
                    </a:cubicBezTo>
                    <a:cubicBezTo>
                      <a:pt x="7822160" y="715388"/>
                      <a:pt x="7516876" y="759066"/>
                      <a:pt x="7282011" y="733348"/>
                    </a:cubicBezTo>
                    <a:cubicBezTo>
                      <a:pt x="7047146" y="707630"/>
                      <a:pt x="6829540" y="769935"/>
                      <a:pt x="6410892" y="733348"/>
                    </a:cubicBezTo>
                    <a:cubicBezTo>
                      <a:pt x="5992244" y="696761"/>
                      <a:pt x="6107592" y="726823"/>
                      <a:pt x="5825609" y="733348"/>
                    </a:cubicBezTo>
                    <a:cubicBezTo>
                      <a:pt x="5543626" y="739873"/>
                      <a:pt x="5613899" y="748092"/>
                      <a:pt x="5430883" y="733348"/>
                    </a:cubicBezTo>
                    <a:cubicBezTo>
                      <a:pt x="5247867" y="718604"/>
                      <a:pt x="4946209" y="752556"/>
                      <a:pt x="4655043" y="733348"/>
                    </a:cubicBezTo>
                    <a:cubicBezTo>
                      <a:pt x="4363877" y="714140"/>
                      <a:pt x="4280570" y="735533"/>
                      <a:pt x="3974481" y="733348"/>
                    </a:cubicBezTo>
                    <a:cubicBezTo>
                      <a:pt x="3668392" y="731163"/>
                      <a:pt x="3625093" y="764131"/>
                      <a:pt x="3293919" y="733348"/>
                    </a:cubicBezTo>
                    <a:cubicBezTo>
                      <a:pt x="2962745" y="702565"/>
                      <a:pt x="2808459" y="764117"/>
                      <a:pt x="2422800" y="733348"/>
                    </a:cubicBezTo>
                    <a:cubicBezTo>
                      <a:pt x="2037141" y="702579"/>
                      <a:pt x="2224342" y="729232"/>
                      <a:pt x="2028074" y="733348"/>
                    </a:cubicBezTo>
                    <a:cubicBezTo>
                      <a:pt x="1831806" y="737464"/>
                      <a:pt x="1765297" y="746314"/>
                      <a:pt x="1633348" y="733348"/>
                    </a:cubicBezTo>
                    <a:cubicBezTo>
                      <a:pt x="1501399" y="720382"/>
                      <a:pt x="1318655" y="729662"/>
                      <a:pt x="1238622" y="733348"/>
                    </a:cubicBezTo>
                    <a:cubicBezTo>
                      <a:pt x="1158589" y="737034"/>
                      <a:pt x="922533" y="718550"/>
                      <a:pt x="653339" y="733348"/>
                    </a:cubicBezTo>
                    <a:cubicBezTo>
                      <a:pt x="384145" y="748146"/>
                      <a:pt x="158829" y="721056"/>
                      <a:pt x="0" y="733348"/>
                    </a:cubicBezTo>
                    <a:cubicBezTo>
                      <a:pt x="-5512" y="546300"/>
                      <a:pt x="-14124" y="513560"/>
                      <a:pt x="0" y="352007"/>
                    </a:cubicBezTo>
                    <a:cubicBezTo>
                      <a:pt x="14124" y="190454"/>
                      <a:pt x="12134" y="74059"/>
                      <a:pt x="0" y="0"/>
                    </a:cubicBezTo>
                    <a:close/>
                  </a:path>
                  <a:path w="9894539" h="733348" stroke="0" extrusionOk="0">
                    <a:moveTo>
                      <a:pt x="0" y="0"/>
                    </a:moveTo>
                    <a:cubicBezTo>
                      <a:pt x="200050" y="3230"/>
                      <a:pt x="497126" y="-27674"/>
                      <a:pt x="680562" y="0"/>
                    </a:cubicBezTo>
                    <a:cubicBezTo>
                      <a:pt x="863998" y="27674"/>
                      <a:pt x="1048782" y="-16696"/>
                      <a:pt x="1170566" y="0"/>
                    </a:cubicBezTo>
                    <a:cubicBezTo>
                      <a:pt x="1292350" y="16696"/>
                      <a:pt x="1429515" y="-15417"/>
                      <a:pt x="1660571" y="0"/>
                    </a:cubicBezTo>
                    <a:cubicBezTo>
                      <a:pt x="1891627" y="15417"/>
                      <a:pt x="2179241" y="-13830"/>
                      <a:pt x="2341133" y="0"/>
                    </a:cubicBezTo>
                    <a:cubicBezTo>
                      <a:pt x="2503025" y="13830"/>
                      <a:pt x="2873356" y="-30396"/>
                      <a:pt x="3021694" y="0"/>
                    </a:cubicBezTo>
                    <a:cubicBezTo>
                      <a:pt x="3170032" y="30396"/>
                      <a:pt x="3310938" y="19895"/>
                      <a:pt x="3511699" y="0"/>
                    </a:cubicBezTo>
                    <a:cubicBezTo>
                      <a:pt x="3712460" y="-19895"/>
                      <a:pt x="3844602" y="-15880"/>
                      <a:pt x="4096982" y="0"/>
                    </a:cubicBezTo>
                    <a:cubicBezTo>
                      <a:pt x="4349362" y="15880"/>
                      <a:pt x="4441998" y="-10069"/>
                      <a:pt x="4777544" y="0"/>
                    </a:cubicBezTo>
                    <a:cubicBezTo>
                      <a:pt x="5113090" y="10069"/>
                      <a:pt x="5122420" y="20620"/>
                      <a:pt x="5267548" y="0"/>
                    </a:cubicBezTo>
                    <a:cubicBezTo>
                      <a:pt x="5412676" y="-20620"/>
                      <a:pt x="5934387" y="39371"/>
                      <a:pt x="6138667" y="0"/>
                    </a:cubicBezTo>
                    <a:cubicBezTo>
                      <a:pt x="6342947" y="-39371"/>
                      <a:pt x="6391815" y="-15355"/>
                      <a:pt x="6628672" y="0"/>
                    </a:cubicBezTo>
                    <a:cubicBezTo>
                      <a:pt x="6865529" y="15355"/>
                      <a:pt x="7136624" y="14238"/>
                      <a:pt x="7309234" y="0"/>
                    </a:cubicBezTo>
                    <a:cubicBezTo>
                      <a:pt x="7481844" y="-14238"/>
                      <a:pt x="7588635" y="-6390"/>
                      <a:pt x="7703959" y="0"/>
                    </a:cubicBezTo>
                    <a:cubicBezTo>
                      <a:pt x="7819283" y="6390"/>
                      <a:pt x="8084105" y="-3309"/>
                      <a:pt x="8193964" y="0"/>
                    </a:cubicBezTo>
                    <a:cubicBezTo>
                      <a:pt x="8303823" y="3309"/>
                      <a:pt x="8491051" y="4133"/>
                      <a:pt x="8683968" y="0"/>
                    </a:cubicBezTo>
                    <a:cubicBezTo>
                      <a:pt x="8876885" y="-4133"/>
                      <a:pt x="9278244" y="-2410"/>
                      <a:pt x="9527865" y="0"/>
                    </a:cubicBezTo>
                    <a:cubicBezTo>
                      <a:pt x="9699254" y="173024"/>
                      <a:pt x="9800998" y="294133"/>
                      <a:pt x="9894539" y="366674"/>
                    </a:cubicBezTo>
                    <a:cubicBezTo>
                      <a:pt x="9748435" y="494610"/>
                      <a:pt x="9628763" y="620286"/>
                      <a:pt x="9527865" y="733348"/>
                    </a:cubicBezTo>
                    <a:cubicBezTo>
                      <a:pt x="9280842" y="708364"/>
                      <a:pt x="9080856" y="741437"/>
                      <a:pt x="8656746" y="733348"/>
                    </a:cubicBezTo>
                    <a:cubicBezTo>
                      <a:pt x="8232636" y="725259"/>
                      <a:pt x="8210805" y="705192"/>
                      <a:pt x="8071463" y="733348"/>
                    </a:cubicBezTo>
                    <a:cubicBezTo>
                      <a:pt x="7932121" y="761504"/>
                      <a:pt x="7801732" y="741205"/>
                      <a:pt x="7676737" y="733348"/>
                    </a:cubicBezTo>
                    <a:cubicBezTo>
                      <a:pt x="7551742" y="725491"/>
                      <a:pt x="7165849" y="694291"/>
                      <a:pt x="6805618" y="733348"/>
                    </a:cubicBezTo>
                    <a:cubicBezTo>
                      <a:pt x="6445387" y="772405"/>
                      <a:pt x="6562689" y="722785"/>
                      <a:pt x="6410892" y="733348"/>
                    </a:cubicBezTo>
                    <a:cubicBezTo>
                      <a:pt x="6259095" y="743911"/>
                      <a:pt x="6019562" y="723722"/>
                      <a:pt x="5920888" y="733348"/>
                    </a:cubicBezTo>
                    <a:cubicBezTo>
                      <a:pt x="5822214" y="742974"/>
                      <a:pt x="5436740" y="739277"/>
                      <a:pt x="5049768" y="733348"/>
                    </a:cubicBezTo>
                    <a:cubicBezTo>
                      <a:pt x="4662796" y="727419"/>
                      <a:pt x="4565225" y="754038"/>
                      <a:pt x="4369207" y="733348"/>
                    </a:cubicBezTo>
                    <a:cubicBezTo>
                      <a:pt x="4173189" y="712658"/>
                      <a:pt x="4002562" y="699780"/>
                      <a:pt x="3688645" y="733348"/>
                    </a:cubicBezTo>
                    <a:cubicBezTo>
                      <a:pt x="3374728" y="766916"/>
                      <a:pt x="3068134" y="697963"/>
                      <a:pt x="2817526" y="733348"/>
                    </a:cubicBezTo>
                    <a:cubicBezTo>
                      <a:pt x="2566918" y="768733"/>
                      <a:pt x="2326219" y="715633"/>
                      <a:pt x="2136964" y="733348"/>
                    </a:cubicBezTo>
                    <a:cubicBezTo>
                      <a:pt x="1947709" y="751063"/>
                      <a:pt x="1764965" y="740073"/>
                      <a:pt x="1456402" y="733348"/>
                    </a:cubicBezTo>
                    <a:cubicBezTo>
                      <a:pt x="1147839" y="726623"/>
                      <a:pt x="1114058" y="727111"/>
                      <a:pt x="966398" y="733348"/>
                    </a:cubicBezTo>
                    <a:cubicBezTo>
                      <a:pt x="818738" y="739585"/>
                      <a:pt x="199906" y="748558"/>
                      <a:pt x="0" y="733348"/>
                    </a:cubicBezTo>
                    <a:cubicBezTo>
                      <a:pt x="-2198" y="661386"/>
                      <a:pt x="-14799" y="484250"/>
                      <a:pt x="0" y="388674"/>
                    </a:cubicBezTo>
                    <a:cubicBezTo>
                      <a:pt x="14799" y="293098"/>
                      <a:pt x="17614" y="154745"/>
                      <a:pt x="0" y="0"/>
                    </a:cubicBezTo>
                    <a:close/>
                  </a:path>
                </a:pathLst>
              </a:custGeom>
              <a:solidFill>
                <a:srgbClr val="FFFFE5"/>
              </a:solidFill>
              <a:ln w="19050" cap="flat" cmpd="sng" algn="ctr">
                <a:solidFill>
                  <a:srgbClr val="FD9E66">
                    <a:shade val="50000"/>
                  </a:srgbClr>
                </a:solidFill>
                <a:prstDash val="solid"/>
                <a:extLst>
                  <a:ext uri="{C807C97D-BFC1-408E-A445-0C87EB9F89A2}">
                    <ask:lineSketchStyleProps xmlns="" xmlns:ask="http://schemas.microsoft.com/office/drawing/2018/sketchyshapes" sd="1712391345">
                      <a:prstGeom prst="homePlate">
                        <a:avLst/>
                      </a:prstGeom>
                      <ask:type>
                        <ask:lineSketchFreehand/>
                      </ask:type>
                    </ask:lineSketchStyleProps>
                  </a:ext>
                </a:extLst>
              </a:ln>
              <a:effectLst>
                <a:outerShdw blurRad="50800" dist="38100" dir="2700000" algn="tl" rotWithShape="0">
                  <a:prstClr val="black">
                    <a:alpha val="40000"/>
                  </a:prstClr>
                </a:outerShdw>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Nhiệm</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a:t>
                </a:r>
                <a:r>
                  <a:rPr kumimoji="0" lang="en-US" sz="3200" b="1" i="0" u="none" strike="noStrike" kern="0" cap="none" spc="0" normalizeH="0" baseline="0" noProof="0" dirty="0" err="1" smtClean="0">
                    <a:ln>
                      <a:noFill/>
                    </a:ln>
                    <a:solidFill>
                      <a:srgbClr val="FFFFFF">
                        <a:lumMod val="50000"/>
                      </a:srgbClr>
                    </a:solidFill>
                    <a:effectLst/>
                    <a:uLnTx/>
                    <a:uFillTx/>
                    <a:latin typeface="#9Slide07 SVNUT Triumph Press" panose="00000500000000000000" pitchFamily="2" charset="0"/>
                    <a:ea typeface="+mn-ea"/>
                    <a:cs typeface="+mn-cs"/>
                  </a:rPr>
                  <a:t>vụ</a:t>
                </a:r>
                <a:r>
                  <a:rPr kumimoji="0" lang="en-US" sz="3200" b="1" i="0" u="none" strike="noStrike" kern="0" cap="none" spc="0" normalizeH="0" baseline="0" noProof="0" dirty="0" smtClean="0">
                    <a:ln>
                      <a:noFill/>
                    </a:ln>
                    <a:solidFill>
                      <a:srgbClr val="FFFFFF">
                        <a:lumMod val="50000"/>
                      </a:srgbClr>
                    </a:solidFill>
                    <a:effectLst/>
                    <a:uLnTx/>
                    <a:uFillTx/>
                    <a:latin typeface="#9Slide07 SVNUT Triumph Press" panose="00000500000000000000" pitchFamily="2" charset="0"/>
                    <a:ea typeface="+mn-ea"/>
                    <a:cs typeface="+mn-cs"/>
                  </a:rPr>
                  <a:t> 3:</a:t>
                </a:r>
                <a:r>
                  <a:rPr lang="vi-VN" sz="3200" b="1" kern="0" dirty="0">
                    <a:solidFill>
                      <a:srgbClr val="FFFFFF">
                        <a:lumMod val="50000"/>
                      </a:srgbClr>
                    </a:solidFill>
                    <a:latin typeface="#9Slide07 SVNUT Triumph Press" panose="00000500000000000000" pitchFamily="2" charset="0"/>
                  </a:rPr>
                  <a:t> </a:t>
                </a:r>
                <a:r>
                  <a:rPr lang="vi-VN" sz="3200" b="1" kern="0" dirty="0" smtClean="0">
                    <a:latin typeface="#9Slide07 SVNUT Triumph Press" panose="00000500000000000000" pitchFamily="2" charset="0"/>
                  </a:rPr>
                  <a:t>Chăm sóc cây</a:t>
                </a:r>
                <a:endParaRPr kumimoji="0" lang="en-US" sz="3200" b="0" i="1" u="none" strike="noStrike" kern="0" cap="none" spc="0" normalizeH="0" baseline="0" noProof="0" dirty="0" smtClean="0">
                  <a:ln>
                    <a:noFill/>
                  </a:ln>
                  <a:effectLst/>
                  <a:uLnTx/>
                  <a:uFillTx/>
                  <a:latin typeface="#9Slide07 SVNUT Triumph Press" panose="00000500000000000000" pitchFamily="2" charset="0"/>
                </a:endParaRPr>
              </a:p>
            </p:txBody>
          </p:sp>
          <p:grpSp>
            <p:nvGrpSpPr>
              <p:cNvPr id="62" name="Group 61">
                <a:extLst>
                  <a:ext uri="{FF2B5EF4-FFF2-40B4-BE49-F238E27FC236}">
                    <a16:creationId xmlns="" xmlns:a16="http://schemas.microsoft.com/office/drawing/2014/main" id="{386B83E7-B142-4AB5-8354-A784D04D8A02}"/>
                  </a:ext>
                </a:extLst>
              </p:cNvPr>
              <p:cNvGrpSpPr/>
              <p:nvPr/>
            </p:nvGrpSpPr>
            <p:grpSpPr>
              <a:xfrm>
                <a:off x="591807" y="2758368"/>
                <a:ext cx="637527" cy="914399"/>
                <a:chOff x="557759" y="2645067"/>
                <a:chExt cx="757724" cy="1074853"/>
              </a:xfrm>
            </p:grpSpPr>
            <p:sp>
              <p:nvSpPr>
                <p:cNvPr id="63" name="Oval 62">
                  <a:extLst>
                    <a:ext uri="{FF2B5EF4-FFF2-40B4-BE49-F238E27FC236}">
                      <a16:creationId xmlns="" xmlns:a16="http://schemas.microsoft.com/office/drawing/2014/main" id="{A645E486-F86F-46AA-83B1-F6E87609A3B4}"/>
                    </a:ext>
                  </a:extLst>
                </p:cNvPr>
                <p:cNvSpPr/>
                <p:nvPr/>
              </p:nvSpPr>
              <p:spPr>
                <a:xfrm>
                  <a:off x="623147" y="2645067"/>
                  <a:ext cx="541097" cy="1074853"/>
                </a:xfrm>
                <a:prstGeom prst="ellipse">
                  <a:avLst/>
                </a:prstGeom>
                <a:solidFill>
                  <a:srgbClr val="92CAD6"/>
                </a:solidFill>
                <a:ln w="19050" cap="flat" cmpd="sng" algn="ctr">
                  <a:solidFill>
                    <a:srgbClr val="FD9E66">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smtClean="0">
                    <a:ln>
                      <a:noFill/>
                    </a:ln>
                    <a:solidFill>
                      <a:srgbClr val="FFFFFF"/>
                    </a:solidFill>
                    <a:effectLst/>
                    <a:uLnTx/>
                    <a:uFillTx/>
                    <a:latin typeface="Arial"/>
                    <a:ea typeface="+mn-ea"/>
                    <a:cs typeface="+mn-cs"/>
                  </a:endParaRPr>
                </a:p>
              </p:txBody>
            </p:sp>
            <p:pic>
              <p:nvPicPr>
                <p:cNvPr id="64" name="Picture 63">
                  <a:extLst>
                    <a:ext uri="{FF2B5EF4-FFF2-40B4-BE49-F238E27FC236}">
                      <a16:creationId xmlns="" xmlns:a16="http://schemas.microsoft.com/office/drawing/2014/main" id="{3ACFE341-86BD-4909-AB86-22FF849BD747}"/>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72244"/>
                <a:stretch/>
              </p:blipFill>
              <p:spPr>
                <a:xfrm flipH="1">
                  <a:off x="557759" y="2734634"/>
                  <a:ext cx="757724" cy="895713"/>
                </a:xfrm>
                <a:prstGeom prst="ellipse">
                  <a:avLst/>
                </a:prstGeom>
              </p:spPr>
            </p:pic>
          </p:grpSp>
        </p:grpSp>
        <p:pic>
          <p:nvPicPr>
            <p:cNvPr id="60" name="Picture 59">
              <a:extLst>
                <a:ext uri="{FF2B5EF4-FFF2-40B4-BE49-F238E27FC236}">
                  <a16:creationId xmlns="" xmlns:a16="http://schemas.microsoft.com/office/drawing/2014/main" id="{715EE902-4A37-4002-A4BC-BACDAF80A790}"/>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b="46540"/>
            <a:stretch/>
          </p:blipFill>
          <p:spPr>
            <a:xfrm rot="21030477">
              <a:off x="429787" y="3042230"/>
              <a:ext cx="241198" cy="224445"/>
            </a:xfrm>
            <a:prstGeom prst="rect">
              <a:avLst/>
            </a:prstGeom>
          </p:spPr>
        </p:pic>
      </p:grpSp>
    </p:spTree>
    <p:extLst>
      <p:ext uri="{BB962C8B-B14F-4D97-AF65-F5344CB8AC3E}">
        <p14:creationId xmlns:p14="http://schemas.microsoft.com/office/powerpoint/2010/main" xmlns="" val="117781803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00"/>
                                        <p:tgtEl>
                                          <p:spTgt spid="5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000"/>
                                        <p:tgtEl>
                                          <p:spTgt spid="48"/>
                                        </p:tgtEl>
                                      </p:cBhvr>
                                    </p:animEffect>
                                    <p:anim calcmode="lin" valueType="num">
                                      <p:cBhvr>
                                        <p:cTn id="39" dur="1000" fill="hold"/>
                                        <p:tgtEl>
                                          <p:spTgt spid="48"/>
                                        </p:tgtEl>
                                        <p:attrNameLst>
                                          <p:attrName>ppt_x</p:attrName>
                                        </p:attrNameLst>
                                      </p:cBhvr>
                                      <p:tavLst>
                                        <p:tav tm="0">
                                          <p:val>
                                            <p:strVal val="#ppt_x"/>
                                          </p:val>
                                        </p:tav>
                                        <p:tav tm="100000">
                                          <p:val>
                                            <p:strVal val="#ppt_x"/>
                                          </p:val>
                                        </p:tav>
                                      </p:tavLst>
                                    </p:anim>
                                    <p:anim calcmode="lin" valueType="num">
                                      <p:cBhvr>
                                        <p:cTn id="40" dur="1000" fill="hold"/>
                                        <p:tgtEl>
                                          <p:spTgt spid="4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1000"/>
                                        <p:tgtEl>
                                          <p:spTgt spid="53"/>
                                        </p:tgtEl>
                                      </p:cBhvr>
                                    </p:animEffect>
                                    <p:anim calcmode="lin" valueType="num">
                                      <p:cBhvr>
                                        <p:cTn id="51" dur="1000" fill="hold"/>
                                        <p:tgtEl>
                                          <p:spTgt spid="53"/>
                                        </p:tgtEl>
                                        <p:attrNameLst>
                                          <p:attrName>ppt_x</p:attrName>
                                        </p:attrNameLst>
                                      </p:cBhvr>
                                      <p:tavLst>
                                        <p:tav tm="0">
                                          <p:val>
                                            <p:strVal val="#ppt_x"/>
                                          </p:val>
                                        </p:tav>
                                        <p:tav tm="100000">
                                          <p:val>
                                            <p:strVal val="#ppt_x"/>
                                          </p:val>
                                        </p:tav>
                                      </p:tavLst>
                                    </p:anim>
                                    <p:anim calcmode="lin" valueType="num">
                                      <p:cBhvr>
                                        <p:cTn id="52" dur="1000" fill="hold"/>
                                        <p:tgtEl>
                                          <p:spTgt spid="5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down)">
                                      <p:cBhvr>
                                        <p:cTn id="62" dur="500"/>
                                        <p:tgtEl>
                                          <p:spTgt spid="5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500"/>
                                        <p:tgtEl>
                                          <p:spTgt spid="5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ipe(down)">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48" grpId="0" animBg="1"/>
      <p:bldP spid="49" grpId="0" animBg="1"/>
      <p:bldP spid="50" grpId="0" animBg="1"/>
      <p:bldP spid="51" grpId="0" animBg="1"/>
      <p:bldP spid="52" grpId="0"/>
      <p:bldP spid="53" grpId="0"/>
      <p:bldP spid="54" grpId="0"/>
      <p:bldP spid="55"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stretch>
            <a:fillRect/>
          </a:stretch>
        </p:blipFill>
        <p:spPr>
          <a:xfrm>
            <a:off x="711267" y="746688"/>
            <a:ext cx="8272989" cy="5340559"/>
          </a:xfrm>
          <a:prstGeom prst="rect">
            <a:avLst/>
          </a:prstGeom>
        </p:spPr>
      </p:pic>
      <p:pic>
        <p:nvPicPr>
          <p:cNvPr id="32" name="图片 40">
            <a:extLst>
              <a:ext uri="{FF2B5EF4-FFF2-40B4-BE49-F238E27FC236}">
                <a16:creationId xmlns="" xmlns:a16="http://schemas.microsoft.com/office/drawing/2014/main" id="{FB42582C-416C-4BC6-9405-29AFC5D5E7F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023374" y="2603465"/>
            <a:ext cx="4254535" cy="4254535"/>
          </a:xfrm>
          <a:prstGeom prst="rect">
            <a:avLst/>
          </a:prstGeom>
        </p:spPr>
      </p:pic>
    </p:spTree>
    <p:extLst>
      <p:ext uri="{BB962C8B-B14F-4D97-AF65-F5344CB8AC3E}">
        <p14:creationId xmlns:p14="http://schemas.microsoft.com/office/powerpoint/2010/main" xmlns="" val="9911692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2905" y="2598821"/>
            <a:ext cx="5955631" cy="1015663"/>
          </a:xfrm>
          <a:prstGeom prst="rect">
            <a:avLst/>
          </a:prstGeom>
          <a:noFill/>
        </p:spPr>
        <p:txBody>
          <a:bodyPr wrap="square" rtlCol="0">
            <a:spAutoFit/>
          </a:bodyPr>
          <a:lstStyle/>
          <a:p>
            <a:r>
              <a:rPr lang="vi-VN" sz="6000" dirty="0" smtClean="0">
                <a:solidFill>
                  <a:schemeClr val="accent6">
                    <a:lumMod val="75000"/>
                  </a:schemeClr>
                </a:solidFill>
                <a:effectLst>
                  <a:outerShdw blurRad="38100" dist="38100" dir="2700000" algn="tl">
                    <a:srgbClr val="000000">
                      <a:alpha val="43137"/>
                    </a:srgbClr>
                  </a:outerShdw>
                </a:effectLst>
                <a:latin typeface="iCiel Panton Black Italic" panose="00000A00000000000000" pitchFamily="50" charset="-93"/>
              </a:rPr>
              <a:t>TẠM BIỆT NHÉ!</a:t>
            </a:r>
            <a:endParaRPr lang="en-US" sz="6000" dirty="0">
              <a:solidFill>
                <a:schemeClr val="accent6">
                  <a:lumMod val="75000"/>
                </a:schemeClr>
              </a:solidFill>
              <a:effectLst>
                <a:outerShdw blurRad="38100" dist="38100" dir="2700000" algn="tl">
                  <a:srgbClr val="000000">
                    <a:alpha val="43137"/>
                  </a:srgbClr>
                </a:outerShdw>
              </a:effectLst>
              <a:latin typeface="iCiel Panton Black Italic" panose="00000A00000000000000" pitchFamily="50" charset="-93"/>
            </a:endParaRPr>
          </a:p>
        </p:txBody>
      </p:sp>
    </p:spTree>
    <p:extLst>
      <p:ext uri="{BB962C8B-B14F-4D97-AF65-F5344CB8AC3E}">
        <p14:creationId xmlns:p14="http://schemas.microsoft.com/office/powerpoint/2010/main" xmlns="" val="223212896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234</Words>
  <Application>Microsoft Office PowerPoint</Application>
  <PresentationFormat>Custom</PresentationFormat>
  <Paragraphs>59</Paragraphs>
  <Slides>9</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vt:i4>
      </vt:variant>
    </vt:vector>
  </HeadingPairs>
  <TitlesOfParts>
    <vt:vector size="24" baseType="lpstr">
      <vt:lpstr>Arial</vt:lpstr>
      <vt:lpstr>iCiel Panton Black</vt:lpstr>
      <vt:lpstr>iCiel Helena</vt:lpstr>
      <vt:lpstr>UTM Cookies</vt:lpstr>
      <vt:lpstr>等线</vt:lpstr>
      <vt:lpstr>#9Slide07 SVNUT Triumph Press</vt:lpstr>
      <vt:lpstr>Bahnschrift SemiBold</vt:lpstr>
      <vt:lpstr>iCiel Panton Black Italic</vt:lpstr>
      <vt:lpstr>iCiel Gotham Medium</vt:lpstr>
      <vt:lpstr>VNI 09 Baroque </vt:lpstr>
      <vt:lpstr>UTM Swiss Condensed</vt:lpstr>
      <vt:lpstr>VNI 22 JackieO</vt:lpstr>
      <vt:lpstr>等线 Light</vt:lpstr>
      <vt:lpstr>字魂105号-简雅黑</vt:lpstr>
      <vt:lpstr>Office 主题​​</vt:lpstr>
      <vt:lpstr>Slide 1</vt:lpstr>
      <vt:lpstr>Slide 2</vt:lpstr>
      <vt:lpstr>Slide 3</vt:lpstr>
      <vt:lpstr>Slide 4</vt:lpstr>
      <vt:lpstr>Slide 5</vt:lpstr>
      <vt:lpstr>Slide 6</vt:lpstr>
      <vt:lpstr>Slide 7</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Admin</cp:lastModifiedBy>
  <cp:revision>17</cp:revision>
  <dcterms:created xsi:type="dcterms:W3CDTF">2020-03-03T07:34:07Z</dcterms:created>
  <dcterms:modified xsi:type="dcterms:W3CDTF">2021-11-27T13:22:49Z</dcterms:modified>
</cp:coreProperties>
</file>